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7"/>
  </p:notesMasterIdLst>
  <p:sldIdLst>
    <p:sldId id="256" r:id="rId2"/>
    <p:sldId id="296" r:id="rId3"/>
    <p:sldId id="289" r:id="rId4"/>
    <p:sldId id="285" r:id="rId5"/>
    <p:sldId id="286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E59DF24-2DA4-4D52-91C7-4E9D1E6ADC02}">
  <a:tblStyle styleId="{1E59DF24-2DA4-4D52-91C7-4E9D1E6ADC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424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5992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1575" y="0"/>
            <a:ext cx="12192000" cy="603040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-1157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-11575" y="861551"/>
            <a:ext cx="64631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  <a:defRPr sz="6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-11575" y="3265026"/>
            <a:ext cx="64631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0953941" y="6237558"/>
            <a:ext cx="1027934" cy="448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9316673" y="6302006"/>
            <a:ext cx="1374744" cy="3192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343518" y="6215217"/>
            <a:ext cx="5127665" cy="4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6">
            <a:alphaModFix/>
          </a:blip>
          <a:srcRect b="18888"/>
          <a:stretch/>
        </p:blipFill>
        <p:spPr>
          <a:xfrm>
            <a:off x="6806693" y="621301"/>
            <a:ext cx="4759624" cy="540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1270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0" y="0"/>
            <a:ext cx="12192000" cy="687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4" y="0"/>
                </a:lnTo>
                <a:lnTo>
                  <a:pt x="119994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1850" y="102353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877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0098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4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877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98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9985870" y="6205156"/>
            <a:ext cx="1923548" cy="4410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6014306" y="4018657"/>
            <a:ext cx="6508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98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“”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3090245" y="4304691"/>
            <a:ext cx="255524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</a:path>
            </a:pathLst>
          </a:custGeom>
          <a:noFill/>
          <a:ln w="38100" cap="flat" cmpd="sng">
            <a:solidFill>
              <a:srgbClr val="00987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6977896" y="4304691"/>
            <a:ext cx="255333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38100" cap="flat" cmpd="sng">
            <a:solidFill>
              <a:srgbClr val="00987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811403" y="50881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87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8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icture with Caption">
  <p:cSld name="8_Picture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6184"/>
            <a:ext cx="5528360" cy="684009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6184"/>
            <a:ext cx="5528945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7" y="0"/>
                </a:lnTo>
                <a:lnTo>
                  <a:pt x="119987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9877">
              <a:alpha val="8588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926238" y="932587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218008" y="4781861"/>
            <a:ext cx="543750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6" y="0"/>
                </a:lnTo>
              </a:path>
            </a:pathLst>
          </a:custGeom>
          <a:noFill/>
          <a:ln w="12700" cap="flat" cmpd="sng">
            <a:solidFill>
              <a:srgbClr val="54565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6073590" y="4956103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667505" y="4206119"/>
            <a:ext cx="560070" cy="29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240" y="0"/>
                </a:moveTo>
                <a:lnTo>
                  <a:pt x="8756" y="0"/>
                </a:lnTo>
                <a:lnTo>
                  <a:pt x="5351" y="1319"/>
                </a:lnTo>
                <a:lnTo>
                  <a:pt x="2567" y="4919"/>
                </a:lnTo>
                <a:lnTo>
                  <a:pt x="689" y="10254"/>
                </a:lnTo>
                <a:lnTo>
                  <a:pt x="0" y="16783"/>
                </a:lnTo>
                <a:lnTo>
                  <a:pt x="0" y="119991"/>
                </a:lnTo>
                <a:lnTo>
                  <a:pt x="4203" y="119991"/>
                </a:lnTo>
                <a:lnTo>
                  <a:pt x="4203" y="16783"/>
                </a:lnTo>
                <a:lnTo>
                  <a:pt x="4562" y="13392"/>
                </a:lnTo>
                <a:lnTo>
                  <a:pt x="5538" y="10615"/>
                </a:lnTo>
                <a:lnTo>
                  <a:pt x="6985" y="8739"/>
                </a:lnTo>
                <a:lnTo>
                  <a:pt x="8756" y="8050"/>
                </a:lnTo>
                <a:lnTo>
                  <a:pt x="118531" y="8050"/>
                </a:lnTo>
                <a:lnTo>
                  <a:pt x="117429" y="4919"/>
                </a:lnTo>
                <a:lnTo>
                  <a:pt x="114645" y="1319"/>
                </a:lnTo>
                <a:lnTo>
                  <a:pt x="111240" y="0"/>
                </a:lnTo>
                <a:close/>
              </a:path>
              <a:path w="120000" h="120000" extrusionOk="0">
                <a:moveTo>
                  <a:pt x="118531" y="8050"/>
                </a:moveTo>
                <a:lnTo>
                  <a:pt x="111240" y="8050"/>
                </a:lnTo>
                <a:lnTo>
                  <a:pt x="113011" y="8739"/>
                </a:lnTo>
                <a:lnTo>
                  <a:pt x="114457" y="10615"/>
                </a:lnTo>
                <a:lnTo>
                  <a:pt x="115432" y="13392"/>
                </a:lnTo>
                <a:lnTo>
                  <a:pt x="115790" y="16783"/>
                </a:lnTo>
                <a:lnTo>
                  <a:pt x="115790" y="119991"/>
                </a:lnTo>
                <a:lnTo>
                  <a:pt x="119997" y="119991"/>
                </a:lnTo>
                <a:lnTo>
                  <a:pt x="119997" y="16783"/>
                </a:lnTo>
                <a:lnTo>
                  <a:pt x="119307" y="10254"/>
                </a:lnTo>
                <a:lnTo>
                  <a:pt x="118531" y="8050"/>
                </a:lnTo>
                <a:close/>
              </a:path>
            </a:pathLst>
          </a:custGeom>
          <a:solidFill>
            <a:srgbClr val="7A756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8278568" y="4206119"/>
            <a:ext cx="560070" cy="29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240" y="0"/>
                </a:moveTo>
                <a:lnTo>
                  <a:pt x="8756" y="0"/>
                </a:lnTo>
                <a:lnTo>
                  <a:pt x="5352" y="1319"/>
                </a:lnTo>
                <a:lnTo>
                  <a:pt x="2568" y="4919"/>
                </a:lnTo>
                <a:lnTo>
                  <a:pt x="689" y="10254"/>
                </a:lnTo>
                <a:lnTo>
                  <a:pt x="0" y="16783"/>
                </a:lnTo>
                <a:lnTo>
                  <a:pt x="0" y="119991"/>
                </a:lnTo>
                <a:lnTo>
                  <a:pt x="4209" y="119991"/>
                </a:lnTo>
                <a:lnTo>
                  <a:pt x="4209" y="16783"/>
                </a:lnTo>
                <a:lnTo>
                  <a:pt x="4567" y="13392"/>
                </a:lnTo>
                <a:lnTo>
                  <a:pt x="5542" y="10615"/>
                </a:lnTo>
                <a:lnTo>
                  <a:pt x="6987" y="8739"/>
                </a:lnTo>
                <a:lnTo>
                  <a:pt x="8756" y="8050"/>
                </a:lnTo>
                <a:lnTo>
                  <a:pt x="118532" y="8050"/>
                </a:lnTo>
                <a:lnTo>
                  <a:pt x="117430" y="4919"/>
                </a:lnTo>
                <a:lnTo>
                  <a:pt x="114646" y="1319"/>
                </a:lnTo>
                <a:lnTo>
                  <a:pt x="111240" y="0"/>
                </a:lnTo>
                <a:close/>
              </a:path>
              <a:path w="120000" h="120000" extrusionOk="0">
                <a:moveTo>
                  <a:pt x="118532" y="8050"/>
                </a:moveTo>
                <a:lnTo>
                  <a:pt x="111240" y="8050"/>
                </a:lnTo>
                <a:lnTo>
                  <a:pt x="113011" y="8739"/>
                </a:lnTo>
                <a:lnTo>
                  <a:pt x="114458" y="10615"/>
                </a:lnTo>
                <a:lnTo>
                  <a:pt x="115434" y="13392"/>
                </a:lnTo>
                <a:lnTo>
                  <a:pt x="115793" y="16783"/>
                </a:lnTo>
                <a:lnTo>
                  <a:pt x="115793" y="119991"/>
                </a:lnTo>
                <a:lnTo>
                  <a:pt x="119997" y="119991"/>
                </a:lnTo>
                <a:lnTo>
                  <a:pt x="119997" y="16783"/>
                </a:lnTo>
                <a:lnTo>
                  <a:pt x="119308" y="10254"/>
                </a:lnTo>
                <a:lnTo>
                  <a:pt x="118532" y="8050"/>
                </a:lnTo>
                <a:close/>
              </a:path>
            </a:pathLst>
          </a:custGeom>
          <a:solidFill>
            <a:srgbClr val="7A756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6218020" y="2684057"/>
            <a:ext cx="2839416" cy="1814445"/>
            <a:chOff x="6218020" y="2684057"/>
            <a:chExt cx="2839416" cy="1814445"/>
          </a:xfrm>
        </p:grpSpPr>
        <p:grpSp>
          <p:nvGrpSpPr>
            <p:cNvPr id="128" name="Shape 128"/>
            <p:cNvGrpSpPr/>
            <p:nvPr/>
          </p:nvGrpSpPr>
          <p:grpSpPr>
            <a:xfrm>
              <a:off x="6218020" y="2684057"/>
              <a:ext cx="2839416" cy="1814195"/>
              <a:chOff x="6218020" y="2684057"/>
              <a:chExt cx="2839416" cy="1814195"/>
            </a:xfrm>
          </p:grpSpPr>
          <p:sp>
            <p:nvSpPr>
              <p:cNvPr id="129" name="Shape 129"/>
              <p:cNvSpPr/>
              <p:nvPr/>
            </p:nvSpPr>
            <p:spPr>
              <a:xfrm>
                <a:off x="6219277" y="2684057"/>
                <a:ext cx="2837815" cy="18141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1037" y="0"/>
                    </a:moveTo>
                    <a:lnTo>
                      <a:pt x="18789" y="0"/>
                    </a:lnTo>
                    <a:lnTo>
                      <a:pt x="16741" y="172"/>
                    </a:lnTo>
                    <a:lnTo>
                      <a:pt x="14758" y="677"/>
                    </a:lnTo>
                    <a:lnTo>
                      <a:pt x="12850" y="1498"/>
                    </a:lnTo>
                    <a:lnTo>
                      <a:pt x="11028" y="2616"/>
                    </a:lnTo>
                    <a:lnTo>
                      <a:pt x="9305" y="4012"/>
                    </a:lnTo>
                    <a:lnTo>
                      <a:pt x="7692" y="5670"/>
                    </a:lnTo>
                    <a:lnTo>
                      <a:pt x="6200" y="7572"/>
                    </a:lnTo>
                    <a:lnTo>
                      <a:pt x="4840" y="9699"/>
                    </a:lnTo>
                    <a:lnTo>
                      <a:pt x="3625" y="12033"/>
                    </a:lnTo>
                    <a:lnTo>
                      <a:pt x="2565" y="14557"/>
                    </a:lnTo>
                    <a:lnTo>
                      <a:pt x="1672" y="17252"/>
                    </a:lnTo>
                    <a:lnTo>
                      <a:pt x="957" y="20101"/>
                    </a:lnTo>
                    <a:lnTo>
                      <a:pt x="433" y="23086"/>
                    </a:lnTo>
                    <a:lnTo>
                      <a:pt x="110" y="26188"/>
                    </a:lnTo>
                    <a:lnTo>
                      <a:pt x="0" y="29391"/>
                    </a:lnTo>
                    <a:lnTo>
                      <a:pt x="0" y="119996"/>
                    </a:lnTo>
                    <a:lnTo>
                      <a:pt x="119998" y="119996"/>
                    </a:lnTo>
                    <a:lnTo>
                      <a:pt x="119917" y="28951"/>
                    </a:lnTo>
                    <a:lnTo>
                      <a:pt x="119806" y="25643"/>
                    </a:lnTo>
                    <a:lnTo>
                      <a:pt x="119480" y="22476"/>
                    </a:lnTo>
                    <a:lnTo>
                      <a:pt x="118950" y="19463"/>
                    </a:lnTo>
                    <a:lnTo>
                      <a:pt x="118229" y="16616"/>
                    </a:lnTo>
                    <a:lnTo>
                      <a:pt x="117329" y="13948"/>
                    </a:lnTo>
                    <a:lnTo>
                      <a:pt x="116260" y="11473"/>
                    </a:lnTo>
                    <a:lnTo>
                      <a:pt x="115036" y="9204"/>
                    </a:lnTo>
                    <a:lnTo>
                      <a:pt x="113667" y="7152"/>
                    </a:lnTo>
                    <a:lnTo>
                      <a:pt x="112166" y="5333"/>
                    </a:lnTo>
                    <a:lnTo>
                      <a:pt x="110544" y="3757"/>
                    </a:lnTo>
                    <a:lnTo>
                      <a:pt x="108814" y="2439"/>
                    </a:lnTo>
                    <a:lnTo>
                      <a:pt x="106986" y="1391"/>
                    </a:lnTo>
                    <a:lnTo>
                      <a:pt x="105072" y="627"/>
                    </a:lnTo>
                    <a:lnTo>
                      <a:pt x="103086" y="158"/>
                    </a:lnTo>
                    <a:lnTo>
                      <a:pt x="101037" y="0"/>
                    </a:lnTo>
                    <a:close/>
                  </a:path>
                </a:pathLst>
              </a:custGeom>
              <a:solidFill>
                <a:srgbClr val="EAEAE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6218020" y="2686469"/>
                <a:ext cx="2839416" cy="181173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6454833" y="2972079"/>
                <a:ext cx="2379980" cy="6965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455" y="0"/>
                    </a:moveTo>
                    <a:lnTo>
                      <a:pt x="1524" y="0"/>
                    </a:lnTo>
                    <a:lnTo>
                      <a:pt x="930" y="409"/>
                    </a:lnTo>
                    <a:lnTo>
                      <a:pt x="446" y="1525"/>
                    </a:lnTo>
                    <a:lnTo>
                      <a:pt x="119" y="3179"/>
                    </a:lnTo>
                    <a:lnTo>
                      <a:pt x="0" y="5204"/>
                    </a:lnTo>
                    <a:lnTo>
                      <a:pt x="0" y="114697"/>
                    </a:lnTo>
                    <a:lnTo>
                      <a:pt x="119" y="116722"/>
                    </a:lnTo>
                    <a:lnTo>
                      <a:pt x="446" y="118377"/>
                    </a:lnTo>
                    <a:lnTo>
                      <a:pt x="930" y="119494"/>
                    </a:lnTo>
                    <a:lnTo>
                      <a:pt x="1524" y="119903"/>
                    </a:lnTo>
                    <a:lnTo>
                      <a:pt x="118455" y="119903"/>
                    </a:lnTo>
                    <a:lnTo>
                      <a:pt x="119979" y="114697"/>
                    </a:lnTo>
                    <a:lnTo>
                      <a:pt x="119979" y="5204"/>
                    </a:lnTo>
                    <a:lnTo>
                      <a:pt x="119859" y="3179"/>
                    </a:lnTo>
                    <a:lnTo>
                      <a:pt x="119533" y="1525"/>
                    </a:lnTo>
                    <a:lnTo>
                      <a:pt x="119048" y="409"/>
                    </a:lnTo>
                    <a:lnTo>
                      <a:pt x="118455" y="0"/>
                    </a:lnTo>
                    <a:close/>
                  </a:path>
                </a:pathLst>
              </a:custGeom>
              <a:solidFill>
                <a:srgbClr val="C1D2C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6580282" y="3199941"/>
                <a:ext cx="2151319" cy="30547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6445354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8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38" y="119848"/>
                    </a:lnTo>
                    <a:lnTo>
                      <a:pt x="114642" y="118751"/>
                    </a:lnTo>
                    <a:lnTo>
                      <a:pt x="117426" y="115762"/>
                    </a:lnTo>
                    <a:lnTo>
                      <a:pt x="118531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2" y="6692"/>
                    </a:lnTo>
                    <a:lnTo>
                      <a:pt x="117426" y="4085"/>
                    </a:lnTo>
                    <a:lnTo>
                      <a:pt x="114642" y="1095"/>
                    </a:lnTo>
                    <a:lnTo>
                      <a:pt x="111238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8" y="6692"/>
                    </a:lnTo>
                    <a:lnTo>
                      <a:pt x="113008" y="7262"/>
                    </a:lnTo>
                    <a:lnTo>
                      <a:pt x="114456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6" y="111030"/>
                    </a:lnTo>
                    <a:lnTo>
                      <a:pt x="113008" y="112584"/>
                    </a:lnTo>
                    <a:lnTo>
                      <a:pt x="111238" y="113155"/>
                    </a:lnTo>
                    <a:lnTo>
                      <a:pt x="118531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6455163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90" y="0"/>
                    </a:lnTo>
                    <a:lnTo>
                      <a:pt x="4209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9" y="118977"/>
                    </a:lnTo>
                    <a:lnTo>
                      <a:pt x="6890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7056429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7" y="0"/>
                    </a:moveTo>
                    <a:lnTo>
                      <a:pt x="8753" y="0"/>
                    </a:lnTo>
                    <a:lnTo>
                      <a:pt x="5350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0" y="118751"/>
                    </a:lnTo>
                    <a:lnTo>
                      <a:pt x="8753" y="119848"/>
                    </a:lnTo>
                    <a:lnTo>
                      <a:pt x="111237" y="119848"/>
                    </a:lnTo>
                    <a:lnTo>
                      <a:pt x="114643" y="118751"/>
                    </a:lnTo>
                    <a:lnTo>
                      <a:pt x="117427" y="115762"/>
                    </a:lnTo>
                    <a:lnTo>
                      <a:pt x="118532" y="113155"/>
                    </a:lnTo>
                    <a:lnTo>
                      <a:pt x="8753" y="113155"/>
                    </a:lnTo>
                    <a:lnTo>
                      <a:pt x="6984" y="112584"/>
                    </a:lnTo>
                    <a:lnTo>
                      <a:pt x="5537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7" y="8817"/>
                    </a:lnTo>
                    <a:lnTo>
                      <a:pt x="6984" y="7262"/>
                    </a:lnTo>
                    <a:lnTo>
                      <a:pt x="8753" y="6692"/>
                    </a:lnTo>
                    <a:lnTo>
                      <a:pt x="118532" y="6692"/>
                    </a:lnTo>
                    <a:lnTo>
                      <a:pt x="117427" y="4085"/>
                    </a:lnTo>
                    <a:lnTo>
                      <a:pt x="114643" y="1095"/>
                    </a:lnTo>
                    <a:lnTo>
                      <a:pt x="111237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7" y="6692"/>
                    </a:lnTo>
                    <a:lnTo>
                      <a:pt x="113008" y="7262"/>
                    </a:lnTo>
                    <a:lnTo>
                      <a:pt x="114454" y="8817"/>
                    </a:lnTo>
                    <a:lnTo>
                      <a:pt x="115429" y="11121"/>
                    </a:lnTo>
                    <a:lnTo>
                      <a:pt x="115787" y="13940"/>
                    </a:lnTo>
                    <a:lnTo>
                      <a:pt x="115787" y="105912"/>
                    </a:lnTo>
                    <a:lnTo>
                      <a:pt x="115429" y="108727"/>
                    </a:lnTo>
                    <a:lnTo>
                      <a:pt x="114454" y="111030"/>
                    </a:lnTo>
                    <a:lnTo>
                      <a:pt x="113008" y="112584"/>
                    </a:lnTo>
                    <a:lnTo>
                      <a:pt x="111237" y="113155"/>
                    </a:lnTo>
                    <a:lnTo>
                      <a:pt x="118532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7066239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7667505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5" y="118751"/>
                    </a:lnTo>
                    <a:lnTo>
                      <a:pt x="117429" y="115762"/>
                    </a:lnTo>
                    <a:lnTo>
                      <a:pt x="118534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4" y="6692"/>
                    </a:lnTo>
                    <a:lnTo>
                      <a:pt x="117429" y="4085"/>
                    </a:lnTo>
                    <a:lnTo>
                      <a:pt x="114645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4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7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7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4" y="113155"/>
                    </a:lnTo>
                    <a:lnTo>
                      <a:pt x="119307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7" y="8516"/>
                    </a:lnTo>
                    <a:lnTo>
                      <a:pt x="118534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7677327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8278568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2" y="1095"/>
                    </a:lnTo>
                    <a:lnTo>
                      <a:pt x="2568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8" y="115762"/>
                    </a:lnTo>
                    <a:lnTo>
                      <a:pt x="5352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6" y="118751"/>
                    </a:lnTo>
                    <a:lnTo>
                      <a:pt x="117430" y="115762"/>
                    </a:lnTo>
                    <a:lnTo>
                      <a:pt x="118535" y="113155"/>
                    </a:lnTo>
                    <a:lnTo>
                      <a:pt x="8756" y="113155"/>
                    </a:lnTo>
                    <a:lnTo>
                      <a:pt x="6987" y="112584"/>
                    </a:lnTo>
                    <a:lnTo>
                      <a:pt x="5542" y="111030"/>
                    </a:lnTo>
                    <a:lnTo>
                      <a:pt x="4567" y="108727"/>
                    </a:lnTo>
                    <a:lnTo>
                      <a:pt x="4209" y="105912"/>
                    </a:lnTo>
                    <a:lnTo>
                      <a:pt x="4209" y="13940"/>
                    </a:lnTo>
                    <a:lnTo>
                      <a:pt x="4567" y="11121"/>
                    </a:lnTo>
                    <a:lnTo>
                      <a:pt x="5542" y="8817"/>
                    </a:lnTo>
                    <a:lnTo>
                      <a:pt x="6987" y="7262"/>
                    </a:lnTo>
                    <a:lnTo>
                      <a:pt x="8756" y="6692"/>
                    </a:lnTo>
                    <a:lnTo>
                      <a:pt x="118535" y="6692"/>
                    </a:lnTo>
                    <a:lnTo>
                      <a:pt x="117430" y="4085"/>
                    </a:lnTo>
                    <a:lnTo>
                      <a:pt x="114646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5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8" y="8817"/>
                    </a:lnTo>
                    <a:lnTo>
                      <a:pt x="115434" y="11121"/>
                    </a:lnTo>
                    <a:lnTo>
                      <a:pt x="115793" y="13940"/>
                    </a:lnTo>
                    <a:lnTo>
                      <a:pt x="115793" y="105912"/>
                    </a:lnTo>
                    <a:lnTo>
                      <a:pt x="115434" y="108727"/>
                    </a:lnTo>
                    <a:lnTo>
                      <a:pt x="114458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5" y="113155"/>
                    </a:lnTo>
                    <a:lnTo>
                      <a:pt x="119308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8" y="8516"/>
                    </a:lnTo>
                    <a:lnTo>
                      <a:pt x="118535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8288390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8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8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6920087" y="3192239"/>
                <a:ext cx="1792625" cy="300534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6564081" y="3227097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5580" y="0"/>
                    </a:moveTo>
                    <a:lnTo>
                      <a:pt x="836" y="2121"/>
                    </a:lnTo>
                    <a:lnTo>
                      <a:pt x="578" y="26260"/>
                    </a:lnTo>
                    <a:lnTo>
                      <a:pt x="0" y="99839"/>
                    </a:lnTo>
                    <a:lnTo>
                      <a:pt x="8684" y="106496"/>
                    </a:lnTo>
                    <a:lnTo>
                      <a:pt x="24150" y="111169"/>
                    </a:lnTo>
                    <a:lnTo>
                      <a:pt x="30092" y="113026"/>
                    </a:lnTo>
                    <a:lnTo>
                      <a:pt x="33104" y="113910"/>
                    </a:lnTo>
                    <a:lnTo>
                      <a:pt x="52227" y="119759"/>
                    </a:lnTo>
                    <a:lnTo>
                      <a:pt x="72877" y="119254"/>
                    </a:lnTo>
                    <a:lnTo>
                      <a:pt x="88725" y="112926"/>
                    </a:lnTo>
                    <a:lnTo>
                      <a:pt x="90818" y="112029"/>
                    </a:lnTo>
                    <a:lnTo>
                      <a:pt x="108724" y="104791"/>
                    </a:lnTo>
                    <a:lnTo>
                      <a:pt x="116535" y="97881"/>
                    </a:lnTo>
                    <a:lnTo>
                      <a:pt x="116688" y="90795"/>
                    </a:lnTo>
                    <a:lnTo>
                      <a:pt x="118287" y="44879"/>
                    </a:lnTo>
                    <a:lnTo>
                      <a:pt x="118629" y="37855"/>
                    </a:lnTo>
                    <a:lnTo>
                      <a:pt x="110247" y="31098"/>
                    </a:lnTo>
                    <a:lnTo>
                      <a:pt x="95354" y="26260"/>
                    </a:lnTo>
                    <a:lnTo>
                      <a:pt x="15580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6702687" y="3226564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454" y="0"/>
                    </a:moveTo>
                    <a:lnTo>
                      <a:pt x="10707" y="31313"/>
                    </a:lnTo>
                    <a:lnTo>
                      <a:pt x="2177" y="38108"/>
                    </a:lnTo>
                    <a:lnTo>
                      <a:pt x="1881" y="45144"/>
                    </a:lnTo>
                    <a:lnTo>
                      <a:pt x="1523" y="57503"/>
                    </a:lnTo>
                    <a:lnTo>
                      <a:pt x="0" y="98159"/>
                    </a:lnTo>
                    <a:lnTo>
                      <a:pt x="7015" y="105068"/>
                    </a:lnTo>
                    <a:lnTo>
                      <a:pt x="19862" y="110576"/>
                    </a:lnTo>
                    <a:lnTo>
                      <a:pt x="23924" y="112255"/>
                    </a:lnTo>
                    <a:lnTo>
                      <a:pt x="30018" y="114908"/>
                    </a:lnTo>
                    <a:lnTo>
                      <a:pt x="40836" y="119544"/>
                    </a:lnTo>
                    <a:lnTo>
                      <a:pt x="60847" y="119961"/>
                    </a:lnTo>
                    <a:lnTo>
                      <a:pt x="73991" y="115932"/>
                    </a:lnTo>
                    <a:lnTo>
                      <a:pt x="79716" y="114088"/>
                    </a:lnTo>
                    <a:lnTo>
                      <a:pt x="82963" y="113153"/>
                    </a:lnTo>
                    <a:lnTo>
                      <a:pt x="88871" y="111359"/>
                    </a:lnTo>
                    <a:lnTo>
                      <a:pt x="104157" y="106584"/>
                    </a:lnTo>
                    <a:lnTo>
                      <a:pt x="112984" y="99902"/>
                    </a:lnTo>
                    <a:lnTo>
                      <a:pt x="113240" y="92929"/>
                    </a:lnTo>
                    <a:lnTo>
                      <a:pt x="118447" y="6150"/>
                    </a:lnTo>
                    <a:lnTo>
                      <a:pt x="118854" y="2058"/>
                    </a:lnTo>
                    <a:lnTo>
                      <a:pt x="104454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6580178" y="3214438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699" y="0"/>
                    </a:moveTo>
                    <a:lnTo>
                      <a:pt x="0" y="14901"/>
                    </a:lnTo>
                    <a:lnTo>
                      <a:pt x="22863" y="95417"/>
                    </a:lnTo>
                    <a:lnTo>
                      <a:pt x="27015" y="110203"/>
                    </a:lnTo>
                    <a:lnTo>
                      <a:pt x="32718" y="118451"/>
                    </a:lnTo>
                    <a:lnTo>
                      <a:pt x="88577" y="115159"/>
                    </a:lnTo>
                    <a:lnTo>
                      <a:pt x="94237" y="106488"/>
                    </a:lnTo>
                    <a:lnTo>
                      <a:pt x="119617" y="16450"/>
                    </a:lnTo>
                    <a:lnTo>
                      <a:pt x="118014" y="1277"/>
                    </a:lnTo>
                    <a:lnTo>
                      <a:pt x="4991" y="152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6701298" y="3364693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6362" y="0"/>
                    </a:moveTo>
                    <a:lnTo>
                      <a:pt x="45751" y="554"/>
                    </a:lnTo>
                    <a:lnTo>
                      <a:pt x="34055" y="5203"/>
                    </a:lnTo>
                    <a:lnTo>
                      <a:pt x="29865" y="6934"/>
                    </a:lnTo>
                    <a:lnTo>
                      <a:pt x="27807" y="7730"/>
                    </a:lnTo>
                    <a:lnTo>
                      <a:pt x="23541" y="9498"/>
                    </a:lnTo>
                    <a:lnTo>
                      <a:pt x="9902" y="14992"/>
                    </a:lnTo>
                    <a:lnTo>
                      <a:pt x="2207" y="21915"/>
                    </a:lnTo>
                    <a:lnTo>
                      <a:pt x="1865" y="29026"/>
                    </a:lnTo>
                    <a:lnTo>
                      <a:pt x="1184" y="51956"/>
                    </a:lnTo>
                    <a:lnTo>
                      <a:pt x="0" y="81915"/>
                    </a:lnTo>
                    <a:lnTo>
                      <a:pt x="8495" y="88698"/>
                    </a:lnTo>
                    <a:lnTo>
                      <a:pt x="94325" y="116866"/>
                    </a:lnTo>
                    <a:lnTo>
                      <a:pt x="103048" y="119759"/>
                    </a:lnTo>
                    <a:lnTo>
                      <a:pt x="117831" y="117624"/>
                    </a:lnTo>
                    <a:lnTo>
                      <a:pt x="118353" y="51956"/>
                    </a:lnTo>
                    <a:lnTo>
                      <a:pt x="118668" y="19982"/>
                    </a:lnTo>
                    <a:lnTo>
                      <a:pt x="109945" y="13338"/>
                    </a:lnTo>
                    <a:lnTo>
                      <a:pt x="94667" y="8652"/>
                    </a:lnTo>
                    <a:lnTo>
                      <a:pt x="88611" y="6821"/>
                    </a:lnTo>
                    <a:lnTo>
                      <a:pt x="85599" y="5860"/>
                    </a:lnTo>
                    <a:lnTo>
                      <a:pt x="79390" y="4003"/>
                    </a:lnTo>
                    <a:lnTo>
                      <a:pt x="66362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6561370" y="3365032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931" y="0"/>
                    </a:moveTo>
                    <a:lnTo>
                      <a:pt x="38879" y="5848"/>
                    </a:lnTo>
                    <a:lnTo>
                      <a:pt x="30090" y="8601"/>
                    </a:lnTo>
                    <a:lnTo>
                      <a:pt x="14804" y="13300"/>
                    </a:lnTo>
                    <a:lnTo>
                      <a:pt x="6018" y="20007"/>
                    </a:lnTo>
                    <a:lnTo>
                      <a:pt x="0" y="117485"/>
                    </a:lnTo>
                    <a:lnTo>
                      <a:pt x="14176" y="119557"/>
                    </a:lnTo>
                    <a:lnTo>
                      <a:pt x="22854" y="116727"/>
                    </a:lnTo>
                    <a:lnTo>
                      <a:pt x="108257" y="88483"/>
                    </a:lnTo>
                    <a:lnTo>
                      <a:pt x="116787" y="81700"/>
                    </a:lnTo>
                    <a:lnTo>
                      <a:pt x="116932" y="74690"/>
                    </a:lnTo>
                    <a:lnTo>
                      <a:pt x="118299" y="28887"/>
                    </a:lnTo>
                    <a:lnTo>
                      <a:pt x="118633" y="21751"/>
                    </a:lnTo>
                    <a:lnTo>
                      <a:pt x="111801" y="14892"/>
                    </a:lnTo>
                    <a:lnTo>
                      <a:pt x="98916" y="9422"/>
                    </a:lnTo>
                    <a:lnTo>
                      <a:pt x="88871" y="5115"/>
                    </a:lnTo>
                    <a:lnTo>
                      <a:pt x="77832" y="492"/>
                    </a:lnTo>
                    <a:lnTo>
                      <a:pt x="57931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6581668" y="3458923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6856" y="0"/>
                    </a:moveTo>
                    <a:lnTo>
                      <a:pt x="31104" y="3017"/>
                    </a:lnTo>
                    <a:lnTo>
                      <a:pt x="25390" y="11494"/>
                    </a:lnTo>
                    <a:lnTo>
                      <a:pt x="0" y="100992"/>
                    </a:lnTo>
                    <a:lnTo>
                      <a:pt x="1624" y="116089"/>
                    </a:lnTo>
                    <a:lnTo>
                      <a:pt x="114680" y="118216"/>
                    </a:lnTo>
                    <a:lnTo>
                      <a:pt x="117982" y="118216"/>
                    </a:lnTo>
                    <a:lnTo>
                      <a:pt x="119639" y="103546"/>
                    </a:lnTo>
                    <a:lnTo>
                      <a:pt x="117260" y="95262"/>
                    </a:lnTo>
                    <a:lnTo>
                      <a:pt x="92580" y="8281"/>
                    </a:lnTo>
                    <a:lnTo>
                      <a:pt x="86856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Shape 148"/>
            <p:cNvSpPr/>
            <p:nvPr/>
          </p:nvSpPr>
          <p:spPr>
            <a:xfrm>
              <a:off x="6455163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90" y="0"/>
                  </a:lnTo>
                  <a:lnTo>
                    <a:pt x="4209" y="1034"/>
                  </a:lnTo>
                  <a:lnTo>
                    <a:pt x="2018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7" y="119871"/>
                  </a:lnTo>
                  <a:lnTo>
                    <a:pt x="119867" y="13186"/>
                  </a:lnTo>
                  <a:lnTo>
                    <a:pt x="119326" y="8049"/>
                  </a:lnTo>
                  <a:lnTo>
                    <a:pt x="117849" y="3858"/>
                  </a:lnTo>
                  <a:lnTo>
                    <a:pt x="115660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F179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7066239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7686727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8285604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icture with Caption">
  <p:cSld name="9_Picture with 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2" y="0"/>
            <a:ext cx="5537200" cy="685545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6" y="0"/>
                </a:lnTo>
                <a:lnTo>
                  <a:pt x="119996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solidFill>
            <a:srgbClr val="FFC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659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5926238" y="1724024"/>
            <a:ext cx="5822066" cy="323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icture with Caption">
  <p:cSld name="10_Picture with 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8089" y="0"/>
            <a:ext cx="552836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8089" y="0"/>
            <a:ext cx="5536565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7" y="0"/>
                </a:lnTo>
                <a:lnTo>
                  <a:pt x="119997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545659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926238" y="1724024"/>
            <a:ext cx="5822066" cy="323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1270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0" y="0"/>
            <a:ext cx="12192000" cy="687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4" y="0"/>
                </a:lnTo>
                <a:lnTo>
                  <a:pt x="119994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831850" y="102353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2A850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72A8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4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2A85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2A8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9985870" y="6205156"/>
            <a:ext cx="1923548" cy="4410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014306" y="4018657"/>
            <a:ext cx="6508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72A8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“”</a:t>
            </a:r>
            <a:endParaRPr sz="4800">
              <a:solidFill>
                <a:srgbClr val="72A8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3090245" y="4304691"/>
            <a:ext cx="255524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</a:path>
            </a:pathLst>
          </a:custGeom>
          <a:noFill/>
          <a:ln w="38100" cap="flat" cmpd="sng">
            <a:solidFill>
              <a:srgbClr val="72A85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6977896" y="4304691"/>
            <a:ext cx="255333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38100" cap="flat" cmpd="sng">
            <a:solidFill>
              <a:srgbClr val="72A85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811403" y="50881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2A85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2A8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5816"/>
            <a:ext cx="12188952" cy="68521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-508" y="0"/>
            <a:ext cx="12189460" cy="68522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4" y="0"/>
                </a:lnTo>
                <a:lnTo>
                  <a:pt x="119994" y="119998"/>
                </a:lnTo>
                <a:lnTo>
                  <a:pt x="0" y="1199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1850" y="102353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E6D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002E6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4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E6D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E6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9985870" y="6205156"/>
            <a:ext cx="1923548" cy="4410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014306" y="4018657"/>
            <a:ext cx="6508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2E6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“”</a:t>
            </a:r>
            <a:endParaRPr sz="4800">
              <a:solidFill>
                <a:srgbClr val="002E6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3090245" y="4304691"/>
            <a:ext cx="255524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</a:path>
            </a:pathLst>
          </a:custGeom>
          <a:noFill/>
          <a:ln w="38100" cap="flat" cmpd="sng">
            <a:solidFill>
              <a:srgbClr val="002E6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977896" y="4304691"/>
            <a:ext cx="255333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38100" cap="flat" cmpd="sng">
            <a:solidFill>
              <a:srgbClr val="002E6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811403" y="50881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E6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2E6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icture with Caption">
  <p:cSld name="11_Picture with 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8649" y="4344"/>
            <a:ext cx="5528360" cy="685365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5926238" y="932587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6218008" y="4781861"/>
            <a:ext cx="543750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6" y="0"/>
                </a:lnTo>
              </a:path>
            </a:pathLst>
          </a:custGeom>
          <a:noFill/>
          <a:ln w="12700" cap="flat" cmpd="sng">
            <a:solidFill>
              <a:srgbClr val="54565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5294" y="-3982"/>
            <a:ext cx="55372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19996" y="0"/>
                </a:lnTo>
                <a:lnTo>
                  <a:pt x="119996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C2002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6073590" y="4956103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3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4" name="Shape 194"/>
          <p:cNvGrpSpPr/>
          <p:nvPr/>
        </p:nvGrpSpPr>
        <p:grpSpPr>
          <a:xfrm>
            <a:off x="6218020" y="2684057"/>
            <a:ext cx="2839416" cy="1814445"/>
            <a:chOff x="6218020" y="2684057"/>
            <a:chExt cx="2839416" cy="1814445"/>
          </a:xfrm>
        </p:grpSpPr>
        <p:grpSp>
          <p:nvGrpSpPr>
            <p:cNvPr id="195" name="Shape 195"/>
            <p:cNvGrpSpPr/>
            <p:nvPr/>
          </p:nvGrpSpPr>
          <p:grpSpPr>
            <a:xfrm>
              <a:off x="6218020" y="2684057"/>
              <a:ext cx="2839416" cy="1814195"/>
              <a:chOff x="6218020" y="2684057"/>
              <a:chExt cx="2839416" cy="1814195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6219277" y="2684057"/>
                <a:ext cx="2837815" cy="18141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1037" y="0"/>
                    </a:moveTo>
                    <a:lnTo>
                      <a:pt x="18789" y="0"/>
                    </a:lnTo>
                    <a:lnTo>
                      <a:pt x="16741" y="172"/>
                    </a:lnTo>
                    <a:lnTo>
                      <a:pt x="14758" y="677"/>
                    </a:lnTo>
                    <a:lnTo>
                      <a:pt x="12850" y="1498"/>
                    </a:lnTo>
                    <a:lnTo>
                      <a:pt x="11028" y="2616"/>
                    </a:lnTo>
                    <a:lnTo>
                      <a:pt x="9305" y="4012"/>
                    </a:lnTo>
                    <a:lnTo>
                      <a:pt x="7692" y="5670"/>
                    </a:lnTo>
                    <a:lnTo>
                      <a:pt x="6200" y="7572"/>
                    </a:lnTo>
                    <a:lnTo>
                      <a:pt x="4840" y="9699"/>
                    </a:lnTo>
                    <a:lnTo>
                      <a:pt x="3625" y="12033"/>
                    </a:lnTo>
                    <a:lnTo>
                      <a:pt x="2565" y="14557"/>
                    </a:lnTo>
                    <a:lnTo>
                      <a:pt x="1672" y="17252"/>
                    </a:lnTo>
                    <a:lnTo>
                      <a:pt x="957" y="20101"/>
                    </a:lnTo>
                    <a:lnTo>
                      <a:pt x="433" y="23086"/>
                    </a:lnTo>
                    <a:lnTo>
                      <a:pt x="110" y="26188"/>
                    </a:lnTo>
                    <a:lnTo>
                      <a:pt x="0" y="29391"/>
                    </a:lnTo>
                    <a:lnTo>
                      <a:pt x="0" y="119996"/>
                    </a:lnTo>
                    <a:lnTo>
                      <a:pt x="119998" y="119996"/>
                    </a:lnTo>
                    <a:lnTo>
                      <a:pt x="119917" y="28951"/>
                    </a:lnTo>
                    <a:lnTo>
                      <a:pt x="119806" y="25643"/>
                    </a:lnTo>
                    <a:lnTo>
                      <a:pt x="119480" y="22476"/>
                    </a:lnTo>
                    <a:lnTo>
                      <a:pt x="118950" y="19463"/>
                    </a:lnTo>
                    <a:lnTo>
                      <a:pt x="118229" y="16616"/>
                    </a:lnTo>
                    <a:lnTo>
                      <a:pt x="117329" y="13948"/>
                    </a:lnTo>
                    <a:lnTo>
                      <a:pt x="116260" y="11473"/>
                    </a:lnTo>
                    <a:lnTo>
                      <a:pt x="115036" y="9204"/>
                    </a:lnTo>
                    <a:lnTo>
                      <a:pt x="113667" y="7152"/>
                    </a:lnTo>
                    <a:lnTo>
                      <a:pt x="112166" y="5333"/>
                    </a:lnTo>
                    <a:lnTo>
                      <a:pt x="110544" y="3757"/>
                    </a:lnTo>
                    <a:lnTo>
                      <a:pt x="108814" y="2439"/>
                    </a:lnTo>
                    <a:lnTo>
                      <a:pt x="106986" y="1391"/>
                    </a:lnTo>
                    <a:lnTo>
                      <a:pt x="105072" y="627"/>
                    </a:lnTo>
                    <a:lnTo>
                      <a:pt x="103086" y="158"/>
                    </a:lnTo>
                    <a:lnTo>
                      <a:pt x="101037" y="0"/>
                    </a:lnTo>
                    <a:close/>
                  </a:path>
                </a:pathLst>
              </a:custGeom>
              <a:solidFill>
                <a:srgbClr val="EAEAE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6218020" y="2686469"/>
                <a:ext cx="2839416" cy="181173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6454833" y="2972079"/>
                <a:ext cx="2379980" cy="6965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455" y="0"/>
                    </a:moveTo>
                    <a:lnTo>
                      <a:pt x="1524" y="0"/>
                    </a:lnTo>
                    <a:lnTo>
                      <a:pt x="930" y="409"/>
                    </a:lnTo>
                    <a:lnTo>
                      <a:pt x="446" y="1525"/>
                    </a:lnTo>
                    <a:lnTo>
                      <a:pt x="119" y="3179"/>
                    </a:lnTo>
                    <a:lnTo>
                      <a:pt x="0" y="5204"/>
                    </a:lnTo>
                    <a:lnTo>
                      <a:pt x="0" y="114697"/>
                    </a:lnTo>
                    <a:lnTo>
                      <a:pt x="119" y="116722"/>
                    </a:lnTo>
                    <a:lnTo>
                      <a:pt x="446" y="118377"/>
                    </a:lnTo>
                    <a:lnTo>
                      <a:pt x="930" y="119494"/>
                    </a:lnTo>
                    <a:lnTo>
                      <a:pt x="1524" y="119903"/>
                    </a:lnTo>
                    <a:lnTo>
                      <a:pt x="118455" y="119903"/>
                    </a:lnTo>
                    <a:lnTo>
                      <a:pt x="119979" y="114697"/>
                    </a:lnTo>
                    <a:lnTo>
                      <a:pt x="119979" y="5204"/>
                    </a:lnTo>
                    <a:lnTo>
                      <a:pt x="119859" y="3179"/>
                    </a:lnTo>
                    <a:lnTo>
                      <a:pt x="119533" y="1525"/>
                    </a:lnTo>
                    <a:lnTo>
                      <a:pt x="119048" y="409"/>
                    </a:lnTo>
                    <a:lnTo>
                      <a:pt x="118455" y="0"/>
                    </a:lnTo>
                    <a:close/>
                  </a:path>
                </a:pathLst>
              </a:custGeom>
              <a:solidFill>
                <a:srgbClr val="C1D2C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6580282" y="3199941"/>
                <a:ext cx="2151319" cy="30547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6445354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8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38" y="119848"/>
                    </a:lnTo>
                    <a:lnTo>
                      <a:pt x="114642" y="118751"/>
                    </a:lnTo>
                    <a:lnTo>
                      <a:pt x="117426" y="115762"/>
                    </a:lnTo>
                    <a:lnTo>
                      <a:pt x="118531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2" y="6692"/>
                    </a:lnTo>
                    <a:lnTo>
                      <a:pt x="117426" y="4085"/>
                    </a:lnTo>
                    <a:lnTo>
                      <a:pt x="114642" y="1095"/>
                    </a:lnTo>
                    <a:lnTo>
                      <a:pt x="111238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8" y="6692"/>
                    </a:lnTo>
                    <a:lnTo>
                      <a:pt x="113008" y="7262"/>
                    </a:lnTo>
                    <a:lnTo>
                      <a:pt x="114456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6" y="111030"/>
                    </a:lnTo>
                    <a:lnTo>
                      <a:pt x="113008" y="112584"/>
                    </a:lnTo>
                    <a:lnTo>
                      <a:pt x="111238" y="113155"/>
                    </a:lnTo>
                    <a:lnTo>
                      <a:pt x="118531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6455163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90" y="0"/>
                    </a:lnTo>
                    <a:lnTo>
                      <a:pt x="4209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9" y="118977"/>
                    </a:lnTo>
                    <a:lnTo>
                      <a:pt x="6890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7056429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7" y="0"/>
                    </a:moveTo>
                    <a:lnTo>
                      <a:pt x="8753" y="0"/>
                    </a:lnTo>
                    <a:lnTo>
                      <a:pt x="5350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0" y="118751"/>
                    </a:lnTo>
                    <a:lnTo>
                      <a:pt x="8753" y="119848"/>
                    </a:lnTo>
                    <a:lnTo>
                      <a:pt x="111237" y="119848"/>
                    </a:lnTo>
                    <a:lnTo>
                      <a:pt x="114643" y="118751"/>
                    </a:lnTo>
                    <a:lnTo>
                      <a:pt x="117427" y="115762"/>
                    </a:lnTo>
                    <a:lnTo>
                      <a:pt x="118532" y="113155"/>
                    </a:lnTo>
                    <a:lnTo>
                      <a:pt x="8753" y="113155"/>
                    </a:lnTo>
                    <a:lnTo>
                      <a:pt x="6984" y="112584"/>
                    </a:lnTo>
                    <a:lnTo>
                      <a:pt x="5537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7" y="8817"/>
                    </a:lnTo>
                    <a:lnTo>
                      <a:pt x="6984" y="7262"/>
                    </a:lnTo>
                    <a:lnTo>
                      <a:pt x="8753" y="6692"/>
                    </a:lnTo>
                    <a:lnTo>
                      <a:pt x="118532" y="6692"/>
                    </a:lnTo>
                    <a:lnTo>
                      <a:pt x="117427" y="4085"/>
                    </a:lnTo>
                    <a:lnTo>
                      <a:pt x="114643" y="1095"/>
                    </a:lnTo>
                    <a:lnTo>
                      <a:pt x="111237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7" y="6692"/>
                    </a:lnTo>
                    <a:lnTo>
                      <a:pt x="113008" y="7262"/>
                    </a:lnTo>
                    <a:lnTo>
                      <a:pt x="114454" y="8817"/>
                    </a:lnTo>
                    <a:lnTo>
                      <a:pt x="115429" y="11121"/>
                    </a:lnTo>
                    <a:lnTo>
                      <a:pt x="115787" y="13940"/>
                    </a:lnTo>
                    <a:lnTo>
                      <a:pt x="115787" y="105912"/>
                    </a:lnTo>
                    <a:lnTo>
                      <a:pt x="115429" y="108727"/>
                    </a:lnTo>
                    <a:lnTo>
                      <a:pt x="114454" y="111030"/>
                    </a:lnTo>
                    <a:lnTo>
                      <a:pt x="113008" y="112584"/>
                    </a:lnTo>
                    <a:lnTo>
                      <a:pt x="111237" y="113155"/>
                    </a:lnTo>
                    <a:lnTo>
                      <a:pt x="118532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7066239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7667505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5" y="118751"/>
                    </a:lnTo>
                    <a:lnTo>
                      <a:pt x="117429" y="115762"/>
                    </a:lnTo>
                    <a:lnTo>
                      <a:pt x="118534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4" y="6692"/>
                    </a:lnTo>
                    <a:lnTo>
                      <a:pt x="117429" y="4085"/>
                    </a:lnTo>
                    <a:lnTo>
                      <a:pt x="114645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4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7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7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4" y="113155"/>
                    </a:lnTo>
                    <a:lnTo>
                      <a:pt x="119307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7" y="8516"/>
                    </a:lnTo>
                    <a:lnTo>
                      <a:pt x="118534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7677327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8278568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2" y="1095"/>
                    </a:lnTo>
                    <a:lnTo>
                      <a:pt x="2568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8" y="115762"/>
                    </a:lnTo>
                    <a:lnTo>
                      <a:pt x="5352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6" y="118751"/>
                    </a:lnTo>
                    <a:lnTo>
                      <a:pt x="117430" y="115762"/>
                    </a:lnTo>
                    <a:lnTo>
                      <a:pt x="118535" y="113155"/>
                    </a:lnTo>
                    <a:lnTo>
                      <a:pt x="8756" y="113155"/>
                    </a:lnTo>
                    <a:lnTo>
                      <a:pt x="6987" y="112584"/>
                    </a:lnTo>
                    <a:lnTo>
                      <a:pt x="5542" y="111030"/>
                    </a:lnTo>
                    <a:lnTo>
                      <a:pt x="4567" y="108727"/>
                    </a:lnTo>
                    <a:lnTo>
                      <a:pt x="4209" y="105912"/>
                    </a:lnTo>
                    <a:lnTo>
                      <a:pt x="4209" y="13940"/>
                    </a:lnTo>
                    <a:lnTo>
                      <a:pt x="4567" y="11121"/>
                    </a:lnTo>
                    <a:lnTo>
                      <a:pt x="5542" y="8817"/>
                    </a:lnTo>
                    <a:lnTo>
                      <a:pt x="6987" y="7262"/>
                    </a:lnTo>
                    <a:lnTo>
                      <a:pt x="8756" y="6692"/>
                    </a:lnTo>
                    <a:lnTo>
                      <a:pt x="118535" y="6692"/>
                    </a:lnTo>
                    <a:lnTo>
                      <a:pt x="117430" y="4085"/>
                    </a:lnTo>
                    <a:lnTo>
                      <a:pt x="114646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5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8" y="8817"/>
                    </a:lnTo>
                    <a:lnTo>
                      <a:pt x="115434" y="11121"/>
                    </a:lnTo>
                    <a:lnTo>
                      <a:pt x="115793" y="13940"/>
                    </a:lnTo>
                    <a:lnTo>
                      <a:pt x="115793" y="105912"/>
                    </a:lnTo>
                    <a:lnTo>
                      <a:pt x="115434" y="108727"/>
                    </a:lnTo>
                    <a:lnTo>
                      <a:pt x="114458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5" y="113155"/>
                    </a:lnTo>
                    <a:lnTo>
                      <a:pt x="119308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8" y="8516"/>
                    </a:lnTo>
                    <a:lnTo>
                      <a:pt x="118535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8288390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8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8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6920087" y="3192239"/>
                <a:ext cx="1792625" cy="300534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6564081" y="3227097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5580" y="0"/>
                    </a:moveTo>
                    <a:lnTo>
                      <a:pt x="836" y="2121"/>
                    </a:lnTo>
                    <a:lnTo>
                      <a:pt x="578" y="26260"/>
                    </a:lnTo>
                    <a:lnTo>
                      <a:pt x="0" y="99839"/>
                    </a:lnTo>
                    <a:lnTo>
                      <a:pt x="8684" y="106496"/>
                    </a:lnTo>
                    <a:lnTo>
                      <a:pt x="24150" y="111169"/>
                    </a:lnTo>
                    <a:lnTo>
                      <a:pt x="30092" y="113026"/>
                    </a:lnTo>
                    <a:lnTo>
                      <a:pt x="33104" y="113910"/>
                    </a:lnTo>
                    <a:lnTo>
                      <a:pt x="52227" y="119759"/>
                    </a:lnTo>
                    <a:lnTo>
                      <a:pt x="72877" y="119254"/>
                    </a:lnTo>
                    <a:lnTo>
                      <a:pt x="88725" y="112926"/>
                    </a:lnTo>
                    <a:lnTo>
                      <a:pt x="90818" y="112029"/>
                    </a:lnTo>
                    <a:lnTo>
                      <a:pt x="108724" y="104791"/>
                    </a:lnTo>
                    <a:lnTo>
                      <a:pt x="116535" y="97881"/>
                    </a:lnTo>
                    <a:lnTo>
                      <a:pt x="116688" y="90795"/>
                    </a:lnTo>
                    <a:lnTo>
                      <a:pt x="118287" y="44879"/>
                    </a:lnTo>
                    <a:lnTo>
                      <a:pt x="118629" y="37855"/>
                    </a:lnTo>
                    <a:lnTo>
                      <a:pt x="110247" y="31098"/>
                    </a:lnTo>
                    <a:lnTo>
                      <a:pt x="95354" y="26260"/>
                    </a:lnTo>
                    <a:lnTo>
                      <a:pt x="15580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6702687" y="3226564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454" y="0"/>
                    </a:moveTo>
                    <a:lnTo>
                      <a:pt x="10707" y="31313"/>
                    </a:lnTo>
                    <a:lnTo>
                      <a:pt x="2177" y="38108"/>
                    </a:lnTo>
                    <a:lnTo>
                      <a:pt x="1881" y="45144"/>
                    </a:lnTo>
                    <a:lnTo>
                      <a:pt x="1523" y="57503"/>
                    </a:lnTo>
                    <a:lnTo>
                      <a:pt x="0" y="98159"/>
                    </a:lnTo>
                    <a:lnTo>
                      <a:pt x="7015" y="105068"/>
                    </a:lnTo>
                    <a:lnTo>
                      <a:pt x="19862" y="110576"/>
                    </a:lnTo>
                    <a:lnTo>
                      <a:pt x="23924" y="112255"/>
                    </a:lnTo>
                    <a:lnTo>
                      <a:pt x="30018" y="114908"/>
                    </a:lnTo>
                    <a:lnTo>
                      <a:pt x="40836" y="119544"/>
                    </a:lnTo>
                    <a:lnTo>
                      <a:pt x="60847" y="119961"/>
                    </a:lnTo>
                    <a:lnTo>
                      <a:pt x="73991" y="115932"/>
                    </a:lnTo>
                    <a:lnTo>
                      <a:pt x="79716" y="114088"/>
                    </a:lnTo>
                    <a:lnTo>
                      <a:pt x="82963" y="113153"/>
                    </a:lnTo>
                    <a:lnTo>
                      <a:pt x="88871" y="111359"/>
                    </a:lnTo>
                    <a:lnTo>
                      <a:pt x="104157" y="106584"/>
                    </a:lnTo>
                    <a:lnTo>
                      <a:pt x="112984" y="99902"/>
                    </a:lnTo>
                    <a:lnTo>
                      <a:pt x="113240" y="92929"/>
                    </a:lnTo>
                    <a:lnTo>
                      <a:pt x="118447" y="6150"/>
                    </a:lnTo>
                    <a:lnTo>
                      <a:pt x="118854" y="2058"/>
                    </a:lnTo>
                    <a:lnTo>
                      <a:pt x="104454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6580178" y="3214438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699" y="0"/>
                    </a:moveTo>
                    <a:lnTo>
                      <a:pt x="0" y="14901"/>
                    </a:lnTo>
                    <a:lnTo>
                      <a:pt x="22863" y="95417"/>
                    </a:lnTo>
                    <a:lnTo>
                      <a:pt x="27015" y="110203"/>
                    </a:lnTo>
                    <a:lnTo>
                      <a:pt x="32718" y="118451"/>
                    </a:lnTo>
                    <a:lnTo>
                      <a:pt x="88577" y="115159"/>
                    </a:lnTo>
                    <a:lnTo>
                      <a:pt x="94237" y="106488"/>
                    </a:lnTo>
                    <a:lnTo>
                      <a:pt x="119617" y="16450"/>
                    </a:lnTo>
                    <a:lnTo>
                      <a:pt x="118014" y="1277"/>
                    </a:lnTo>
                    <a:lnTo>
                      <a:pt x="4991" y="152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6701298" y="3364693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6362" y="0"/>
                    </a:moveTo>
                    <a:lnTo>
                      <a:pt x="45751" y="554"/>
                    </a:lnTo>
                    <a:lnTo>
                      <a:pt x="34055" y="5203"/>
                    </a:lnTo>
                    <a:lnTo>
                      <a:pt x="29865" y="6934"/>
                    </a:lnTo>
                    <a:lnTo>
                      <a:pt x="27807" y="7730"/>
                    </a:lnTo>
                    <a:lnTo>
                      <a:pt x="23541" y="9498"/>
                    </a:lnTo>
                    <a:lnTo>
                      <a:pt x="9902" y="14992"/>
                    </a:lnTo>
                    <a:lnTo>
                      <a:pt x="2207" y="21915"/>
                    </a:lnTo>
                    <a:lnTo>
                      <a:pt x="1865" y="29026"/>
                    </a:lnTo>
                    <a:lnTo>
                      <a:pt x="1184" y="51956"/>
                    </a:lnTo>
                    <a:lnTo>
                      <a:pt x="0" y="81915"/>
                    </a:lnTo>
                    <a:lnTo>
                      <a:pt x="8495" y="88698"/>
                    </a:lnTo>
                    <a:lnTo>
                      <a:pt x="94325" y="116866"/>
                    </a:lnTo>
                    <a:lnTo>
                      <a:pt x="103048" y="119759"/>
                    </a:lnTo>
                    <a:lnTo>
                      <a:pt x="117831" y="117624"/>
                    </a:lnTo>
                    <a:lnTo>
                      <a:pt x="118353" y="51956"/>
                    </a:lnTo>
                    <a:lnTo>
                      <a:pt x="118668" y="19982"/>
                    </a:lnTo>
                    <a:lnTo>
                      <a:pt x="109945" y="13338"/>
                    </a:lnTo>
                    <a:lnTo>
                      <a:pt x="94667" y="8652"/>
                    </a:lnTo>
                    <a:lnTo>
                      <a:pt x="88611" y="6821"/>
                    </a:lnTo>
                    <a:lnTo>
                      <a:pt x="85599" y="5860"/>
                    </a:lnTo>
                    <a:lnTo>
                      <a:pt x="79390" y="4003"/>
                    </a:lnTo>
                    <a:lnTo>
                      <a:pt x="66362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6561370" y="3365032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931" y="0"/>
                    </a:moveTo>
                    <a:lnTo>
                      <a:pt x="38879" y="5848"/>
                    </a:lnTo>
                    <a:lnTo>
                      <a:pt x="30090" y="8601"/>
                    </a:lnTo>
                    <a:lnTo>
                      <a:pt x="14804" y="13300"/>
                    </a:lnTo>
                    <a:lnTo>
                      <a:pt x="6018" y="20007"/>
                    </a:lnTo>
                    <a:lnTo>
                      <a:pt x="0" y="117485"/>
                    </a:lnTo>
                    <a:lnTo>
                      <a:pt x="14176" y="119557"/>
                    </a:lnTo>
                    <a:lnTo>
                      <a:pt x="22854" y="116727"/>
                    </a:lnTo>
                    <a:lnTo>
                      <a:pt x="108257" y="88483"/>
                    </a:lnTo>
                    <a:lnTo>
                      <a:pt x="116787" y="81700"/>
                    </a:lnTo>
                    <a:lnTo>
                      <a:pt x="116932" y="74690"/>
                    </a:lnTo>
                    <a:lnTo>
                      <a:pt x="118299" y="28887"/>
                    </a:lnTo>
                    <a:lnTo>
                      <a:pt x="118633" y="21751"/>
                    </a:lnTo>
                    <a:lnTo>
                      <a:pt x="111801" y="14892"/>
                    </a:lnTo>
                    <a:lnTo>
                      <a:pt x="98916" y="9422"/>
                    </a:lnTo>
                    <a:lnTo>
                      <a:pt x="88871" y="5115"/>
                    </a:lnTo>
                    <a:lnTo>
                      <a:pt x="77832" y="492"/>
                    </a:lnTo>
                    <a:lnTo>
                      <a:pt x="57931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6581668" y="3458923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6856" y="0"/>
                    </a:moveTo>
                    <a:lnTo>
                      <a:pt x="31104" y="3017"/>
                    </a:lnTo>
                    <a:lnTo>
                      <a:pt x="25390" y="11494"/>
                    </a:lnTo>
                    <a:lnTo>
                      <a:pt x="0" y="100992"/>
                    </a:lnTo>
                    <a:lnTo>
                      <a:pt x="1624" y="116089"/>
                    </a:lnTo>
                    <a:lnTo>
                      <a:pt x="114680" y="118216"/>
                    </a:lnTo>
                    <a:lnTo>
                      <a:pt x="117982" y="118216"/>
                    </a:lnTo>
                    <a:lnTo>
                      <a:pt x="119639" y="103546"/>
                    </a:lnTo>
                    <a:lnTo>
                      <a:pt x="117260" y="95262"/>
                    </a:lnTo>
                    <a:lnTo>
                      <a:pt x="92580" y="8281"/>
                    </a:lnTo>
                    <a:lnTo>
                      <a:pt x="86856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Shape 215"/>
            <p:cNvSpPr/>
            <p:nvPr/>
          </p:nvSpPr>
          <p:spPr>
            <a:xfrm>
              <a:off x="6455163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90" y="0"/>
                  </a:lnTo>
                  <a:lnTo>
                    <a:pt x="4209" y="1034"/>
                  </a:lnTo>
                  <a:lnTo>
                    <a:pt x="2018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7" y="119871"/>
                  </a:lnTo>
                  <a:lnTo>
                    <a:pt x="119867" y="13186"/>
                  </a:lnTo>
                  <a:lnTo>
                    <a:pt x="119326" y="8049"/>
                  </a:lnTo>
                  <a:lnTo>
                    <a:pt x="117849" y="3858"/>
                  </a:lnTo>
                  <a:lnTo>
                    <a:pt x="115660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F179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7066239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7686727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8285604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icture with Caption">
  <p:cSld name="12_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21591"/>
            <a:ext cx="5528945" cy="68491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lnTo>
                  <a:pt x="119987" y="119999"/>
                </a:lnTo>
                <a:lnTo>
                  <a:pt x="119987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FFBF3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5926238" y="932587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218008" y="4781861"/>
            <a:ext cx="543750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6" y="0"/>
                </a:lnTo>
              </a:path>
            </a:pathLst>
          </a:custGeom>
          <a:noFill/>
          <a:ln w="12700" cap="flat" cmpd="sng">
            <a:solidFill>
              <a:srgbClr val="54565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2"/>
          </p:nvPr>
        </p:nvSpPr>
        <p:spPr>
          <a:xfrm>
            <a:off x="6073590" y="4956103"/>
            <a:ext cx="5822066" cy="16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659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7" name="Shape 227"/>
          <p:cNvGrpSpPr/>
          <p:nvPr/>
        </p:nvGrpSpPr>
        <p:grpSpPr>
          <a:xfrm>
            <a:off x="6218020" y="2684057"/>
            <a:ext cx="2839416" cy="1814445"/>
            <a:chOff x="6218020" y="2684057"/>
            <a:chExt cx="2839416" cy="1814445"/>
          </a:xfrm>
        </p:grpSpPr>
        <p:grpSp>
          <p:nvGrpSpPr>
            <p:cNvPr id="228" name="Shape 228"/>
            <p:cNvGrpSpPr/>
            <p:nvPr/>
          </p:nvGrpSpPr>
          <p:grpSpPr>
            <a:xfrm>
              <a:off x="6218020" y="2684057"/>
              <a:ext cx="2839416" cy="1814195"/>
              <a:chOff x="6218020" y="2684057"/>
              <a:chExt cx="2839416" cy="1814195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6219277" y="2684057"/>
                <a:ext cx="2837815" cy="18141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1037" y="0"/>
                    </a:moveTo>
                    <a:lnTo>
                      <a:pt x="18789" y="0"/>
                    </a:lnTo>
                    <a:lnTo>
                      <a:pt x="16741" y="172"/>
                    </a:lnTo>
                    <a:lnTo>
                      <a:pt x="14758" y="677"/>
                    </a:lnTo>
                    <a:lnTo>
                      <a:pt x="12850" y="1498"/>
                    </a:lnTo>
                    <a:lnTo>
                      <a:pt x="11028" y="2616"/>
                    </a:lnTo>
                    <a:lnTo>
                      <a:pt x="9305" y="4012"/>
                    </a:lnTo>
                    <a:lnTo>
                      <a:pt x="7692" y="5670"/>
                    </a:lnTo>
                    <a:lnTo>
                      <a:pt x="6200" y="7572"/>
                    </a:lnTo>
                    <a:lnTo>
                      <a:pt x="4840" y="9699"/>
                    </a:lnTo>
                    <a:lnTo>
                      <a:pt x="3625" y="12033"/>
                    </a:lnTo>
                    <a:lnTo>
                      <a:pt x="2565" y="14557"/>
                    </a:lnTo>
                    <a:lnTo>
                      <a:pt x="1672" y="17252"/>
                    </a:lnTo>
                    <a:lnTo>
                      <a:pt x="957" y="20101"/>
                    </a:lnTo>
                    <a:lnTo>
                      <a:pt x="433" y="23086"/>
                    </a:lnTo>
                    <a:lnTo>
                      <a:pt x="110" y="26188"/>
                    </a:lnTo>
                    <a:lnTo>
                      <a:pt x="0" y="29391"/>
                    </a:lnTo>
                    <a:lnTo>
                      <a:pt x="0" y="119996"/>
                    </a:lnTo>
                    <a:lnTo>
                      <a:pt x="119998" y="119996"/>
                    </a:lnTo>
                    <a:lnTo>
                      <a:pt x="119917" y="28951"/>
                    </a:lnTo>
                    <a:lnTo>
                      <a:pt x="119806" y="25643"/>
                    </a:lnTo>
                    <a:lnTo>
                      <a:pt x="119480" y="22476"/>
                    </a:lnTo>
                    <a:lnTo>
                      <a:pt x="118950" y="19463"/>
                    </a:lnTo>
                    <a:lnTo>
                      <a:pt x="118229" y="16616"/>
                    </a:lnTo>
                    <a:lnTo>
                      <a:pt x="117329" y="13948"/>
                    </a:lnTo>
                    <a:lnTo>
                      <a:pt x="116260" y="11473"/>
                    </a:lnTo>
                    <a:lnTo>
                      <a:pt x="115036" y="9204"/>
                    </a:lnTo>
                    <a:lnTo>
                      <a:pt x="113667" y="7152"/>
                    </a:lnTo>
                    <a:lnTo>
                      <a:pt x="112166" y="5333"/>
                    </a:lnTo>
                    <a:lnTo>
                      <a:pt x="110544" y="3757"/>
                    </a:lnTo>
                    <a:lnTo>
                      <a:pt x="108814" y="2439"/>
                    </a:lnTo>
                    <a:lnTo>
                      <a:pt x="106986" y="1391"/>
                    </a:lnTo>
                    <a:lnTo>
                      <a:pt x="105072" y="627"/>
                    </a:lnTo>
                    <a:lnTo>
                      <a:pt x="103086" y="158"/>
                    </a:lnTo>
                    <a:lnTo>
                      <a:pt x="101037" y="0"/>
                    </a:lnTo>
                    <a:close/>
                  </a:path>
                </a:pathLst>
              </a:custGeom>
              <a:solidFill>
                <a:srgbClr val="EAEAE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6218020" y="2686469"/>
                <a:ext cx="2839416" cy="181173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6454833" y="2972079"/>
                <a:ext cx="2379980" cy="6965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455" y="0"/>
                    </a:moveTo>
                    <a:lnTo>
                      <a:pt x="1524" y="0"/>
                    </a:lnTo>
                    <a:lnTo>
                      <a:pt x="930" y="409"/>
                    </a:lnTo>
                    <a:lnTo>
                      <a:pt x="446" y="1525"/>
                    </a:lnTo>
                    <a:lnTo>
                      <a:pt x="119" y="3179"/>
                    </a:lnTo>
                    <a:lnTo>
                      <a:pt x="0" y="5204"/>
                    </a:lnTo>
                    <a:lnTo>
                      <a:pt x="0" y="114697"/>
                    </a:lnTo>
                    <a:lnTo>
                      <a:pt x="119" y="116722"/>
                    </a:lnTo>
                    <a:lnTo>
                      <a:pt x="446" y="118377"/>
                    </a:lnTo>
                    <a:lnTo>
                      <a:pt x="930" y="119494"/>
                    </a:lnTo>
                    <a:lnTo>
                      <a:pt x="1524" y="119903"/>
                    </a:lnTo>
                    <a:lnTo>
                      <a:pt x="118455" y="119903"/>
                    </a:lnTo>
                    <a:lnTo>
                      <a:pt x="119979" y="114697"/>
                    </a:lnTo>
                    <a:lnTo>
                      <a:pt x="119979" y="5204"/>
                    </a:lnTo>
                    <a:lnTo>
                      <a:pt x="119859" y="3179"/>
                    </a:lnTo>
                    <a:lnTo>
                      <a:pt x="119533" y="1525"/>
                    </a:lnTo>
                    <a:lnTo>
                      <a:pt x="119048" y="409"/>
                    </a:lnTo>
                    <a:lnTo>
                      <a:pt x="118455" y="0"/>
                    </a:lnTo>
                    <a:close/>
                  </a:path>
                </a:pathLst>
              </a:custGeom>
              <a:solidFill>
                <a:srgbClr val="C1D2C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6580282" y="3199941"/>
                <a:ext cx="2151319" cy="30547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6445354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8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38" y="119848"/>
                    </a:lnTo>
                    <a:lnTo>
                      <a:pt x="114642" y="118751"/>
                    </a:lnTo>
                    <a:lnTo>
                      <a:pt x="117426" y="115762"/>
                    </a:lnTo>
                    <a:lnTo>
                      <a:pt x="118531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2" y="6692"/>
                    </a:lnTo>
                    <a:lnTo>
                      <a:pt x="117426" y="4085"/>
                    </a:lnTo>
                    <a:lnTo>
                      <a:pt x="114642" y="1095"/>
                    </a:lnTo>
                    <a:lnTo>
                      <a:pt x="111238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8" y="6692"/>
                    </a:lnTo>
                    <a:lnTo>
                      <a:pt x="113008" y="7262"/>
                    </a:lnTo>
                    <a:lnTo>
                      <a:pt x="114456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6" y="111030"/>
                    </a:lnTo>
                    <a:lnTo>
                      <a:pt x="113008" y="112584"/>
                    </a:lnTo>
                    <a:lnTo>
                      <a:pt x="111238" y="113155"/>
                    </a:lnTo>
                    <a:lnTo>
                      <a:pt x="118531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6455163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90" y="0"/>
                    </a:lnTo>
                    <a:lnTo>
                      <a:pt x="4209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9" y="118977"/>
                    </a:lnTo>
                    <a:lnTo>
                      <a:pt x="6890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7056429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37" y="0"/>
                    </a:moveTo>
                    <a:lnTo>
                      <a:pt x="8753" y="0"/>
                    </a:lnTo>
                    <a:lnTo>
                      <a:pt x="5350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0" y="118751"/>
                    </a:lnTo>
                    <a:lnTo>
                      <a:pt x="8753" y="119848"/>
                    </a:lnTo>
                    <a:lnTo>
                      <a:pt x="111237" y="119848"/>
                    </a:lnTo>
                    <a:lnTo>
                      <a:pt x="114643" y="118751"/>
                    </a:lnTo>
                    <a:lnTo>
                      <a:pt x="117427" y="115762"/>
                    </a:lnTo>
                    <a:lnTo>
                      <a:pt x="118532" y="113155"/>
                    </a:lnTo>
                    <a:lnTo>
                      <a:pt x="8753" y="113155"/>
                    </a:lnTo>
                    <a:lnTo>
                      <a:pt x="6984" y="112584"/>
                    </a:lnTo>
                    <a:lnTo>
                      <a:pt x="5537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7" y="8817"/>
                    </a:lnTo>
                    <a:lnTo>
                      <a:pt x="6984" y="7262"/>
                    </a:lnTo>
                    <a:lnTo>
                      <a:pt x="8753" y="6692"/>
                    </a:lnTo>
                    <a:lnTo>
                      <a:pt x="118532" y="6692"/>
                    </a:lnTo>
                    <a:lnTo>
                      <a:pt x="117427" y="4085"/>
                    </a:lnTo>
                    <a:lnTo>
                      <a:pt x="114643" y="1095"/>
                    </a:lnTo>
                    <a:lnTo>
                      <a:pt x="111237" y="0"/>
                    </a:lnTo>
                    <a:close/>
                  </a:path>
                  <a:path w="120000" h="120000" extrusionOk="0">
                    <a:moveTo>
                      <a:pt x="118532" y="6692"/>
                    </a:moveTo>
                    <a:lnTo>
                      <a:pt x="111237" y="6692"/>
                    </a:lnTo>
                    <a:lnTo>
                      <a:pt x="113008" y="7262"/>
                    </a:lnTo>
                    <a:lnTo>
                      <a:pt x="114454" y="8817"/>
                    </a:lnTo>
                    <a:lnTo>
                      <a:pt x="115429" y="11121"/>
                    </a:lnTo>
                    <a:lnTo>
                      <a:pt x="115787" y="13940"/>
                    </a:lnTo>
                    <a:lnTo>
                      <a:pt x="115787" y="105912"/>
                    </a:lnTo>
                    <a:lnTo>
                      <a:pt x="115429" y="108727"/>
                    </a:lnTo>
                    <a:lnTo>
                      <a:pt x="114454" y="111030"/>
                    </a:lnTo>
                    <a:lnTo>
                      <a:pt x="113008" y="112584"/>
                    </a:lnTo>
                    <a:lnTo>
                      <a:pt x="111237" y="113155"/>
                    </a:lnTo>
                    <a:lnTo>
                      <a:pt x="118532" y="113155"/>
                    </a:lnTo>
                    <a:lnTo>
                      <a:pt x="119305" y="111331"/>
                    </a:lnTo>
                    <a:lnTo>
                      <a:pt x="119994" y="105912"/>
                    </a:lnTo>
                    <a:lnTo>
                      <a:pt x="119994" y="13940"/>
                    </a:lnTo>
                    <a:lnTo>
                      <a:pt x="119305" y="8516"/>
                    </a:lnTo>
                    <a:lnTo>
                      <a:pt x="118532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7066239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7667505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1" y="1095"/>
                    </a:lnTo>
                    <a:lnTo>
                      <a:pt x="2567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7" y="115762"/>
                    </a:lnTo>
                    <a:lnTo>
                      <a:pt x="5351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5" y="118751"/>
                    </a:lnTo>
                    <a:lnTo>
                      <a:pt x="117429" y="115762"/>
                    </a:lnTo>
                    <a:lnTo>
                      <a:pt x="118534" y="113155"/>
                    </a:lnTo>
                    <a:lnTo>
                      <a:pt x="8756" y="113155"/>
                    </a:lnTo>
                    <a:lnTo>
                      <a:pt x="6985" y="112584"/>
                    </a:lnTo>
                    <a:lnTo>
                      <a:pt x="5538" y="111030"/>
                    </a:lnTo>
                    <a:lnTo>
                      <a:pt x="4562" y="108727"/>
                    </a:lnTo>
                    <a:lnTo>
                      <a:pt x="4203" y="105912"/>
                    </a:lnTo>
                    <a:lnTo>
                      <a:pt x="4203" y="13940"/>
                    </a:lnTo>
                    <a:lnTo>
                      <a:pt x="4562" y="11121"/>
                    </a:lnTo>
                    <a:lnTo>
                      <a:pt x="5538" y="8817"/>
                    </a:lnTo>
                    <a:lnTo>
                      <a:pt x="6985" y="7262"/>
                    </a:lnTo>
                    <a:lnTo>
                      <a:pt x="8756" y="6692"/>
                    </a:lnTo>
                    <a:lnTo>
                      <a:pt x="118534" y="6692"/>
                    </a:lnTo>
                    <a:lnTo>
                      <a:pt x="117429" y="4085"/>
                    </a:lnTo>
                    <a:lnTo>
                      <a:pt x="114645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4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7" y="8817"/>
                    </a:lnTo>
                    <a:lnTo>
                      <a:pt x="115432" y="11121"/>
                    </a:lnTo>
                    <a:lnTo>
                      <a:pt x="115790" y="13940"/>
                    </a:lnTo>
                    <a:lnTo>
                      <a:pt x="115790" y="105912"/>
                    </a:lnTo>
                    <a:lnTo>
                      <a:pt x="115432" y="108727"/>
                    </a:lnTo>
                    <a:lnTo>
                      <a:pt x="114457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4" y="113155"/>
                    </a:lnTo>
                    <a:lnTo>
                      <a:pt x="119307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7" y="8516"/>
                    </a:lnTo>
                    <a:lnTo>
                      <a:pt x="118534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7677327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6" y="880"/>
                    </a:lnTo>
                    <a:lnTo>
                      <a:pt x="2017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7" y="116575"/>
                    </a:lnTo>
                    <a:lnTo>
                      <a:pt x="4206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59" y="118977"/>
                    </a:lnTo>
                    <a:lnTo>
                      <a:pt x="117847" y="116575"/>
                    </a:lnTo>
                    <a:lnTo>
                      <a:pt x="119323" y="113010"/>
                    </a:lnTo>
                    <a:lnTo>
                      <a:pt x="119864" y="108642"/>
                    </a:lnTo>
                    <a:lnTo>
                      <a:pt x="119864" y="11219"/>
                    </a:lnTo>
                    <a:lnTo>
                      <a:pt x="119323" y="6851"/>
                    </a:lnTo>
                    <a:lnTo>
                      <a:pt x="117847" y="3284"/>
                    </a:lnTo>
                    <a:lnTo>
                      <a:pt x="115659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8278568" y="3808288"/>
                <a:ext cx="560070" cy="3517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240" y="0"/>
                    </a:moveTo>
                    <a:lnTo>
                      <a:pt x="8756" y="0"/>
                    </a:lnTo>
                    <a:lnTo>
                      <a:pt x="5352" y="1095"/>
                    </a:lnTo>
                    <a:lnTo>
                      <a:pt x="2568" y="4085"/>
                    </a:lnTo>
                    <a:lnTo>
                      <a:pt x="689" y="8516"/>
                    </a:lnTo>
                    <a:lnTo>
                      <a:pt x="0" y="13940"/>
                    </a:lnTo>
                    <a:lnTo>
                      <a:pt x="0" y="105912"/>
                    </a:lnTo>
                    <a:lnTo>
                      <a:pt x="689" y="111331"/>
                    </a:lnTo>
                    <a:lnTo>
                      <a:pt x="2568" y="115762"/>
                    </a:lnTo>
                    <a:lnTo>
                      <a:pt x="5352" y="118751"/>
                    </a:lnTo>
                    <a:lnTo>
                      <a:pt x="8756" y="119848"/>
                    </a:lnTo>
                    <a:lnTo>
                      <a:pt x="111240" y="119848"/>
                    </a:lnTo>
                    <a:lnTo>
                      <a:pt x="114646" y="118751"/>
                    </a:lnTo>
                    <a:lnTo>
                      <a:pt x="117430" y="115762"/>
                    </a:lnTo>
                    <a:lnTo>
                      <a:pt x="118535" y="113155"/>
                    </a:lnTo>
                    <a:lnTo>
                      <a:pt x="8756" y="113155"/>
                    </a:lnTo>
                    <a:lnTo>
                      <a:pt x="6987" y="112584"/>
                    </a:lnTo>
                    <a:lnTo>
                      <a:pt x="5542" y="111030"/>
                    </a:lnTo>
                    <a:lnTo>
                      <a:pt x="4567" y="108727"/>
                    </a:lnTo>
                    <a:lnTo>
                      <a:pt x="4209" y="105912"/>
                    </a:lnTo>
                    <a:lnTo>
                      <a:pt x="4209" y="13940"/>
                    </a:lnTo>
                    <a:lnTo>
                      <a:pt x="4567" y="11121"/>
                    </a:lnTo>
                    <a:lnTo>
                      <a:pt x="5542" y="8817"/>
                    </a:lnTo>
                    <a:lnTo>
                      <a:pt x="6987" y="7262"/>
                    </a:lnTo>
                    <a:lnTo>
                      <a:pt x="8756" y="6692"/>
                    </a:lnTo>
                    <a:lnTo>
                      <a:pt x="118535" y="6692"/>
                    </a:lnTo>
                    <a:lnTo>
                      <a:pt x="117430" y="4085"/>
                    </a:lnTo>
                    <a:lnTo>
                      <a:pt x="114646" y="1095"/>
                    </a:lnTo>
                    <a:lnTo>
                      <a:pt x="111240" y="0"/>
                    </a:lnTo>
                    <a:close/>
                  </a:path>
                  <a:path w="120000" h="120000" extrusionOk="0">
                    <a:moveTo>
                      <a:pt x="118535" y="6692"/>
                    </a:moveTo>
                    <a:lnTo>
                      <a:pt x="111240" y="6692"/>
                    </a:lnTo>
                    <a:lnTo>
                      <a:pt x="113011" y="7262"/>
                    </a:lnTo>
                    <a:lnTo>
                      <a:pt x="114458" y="8817"/>
                    </a:lnTo>
                    <a:lnTo>
                      <a:pt x="115434" y="11121"/>
                    </a:lnTo>
                    <a:lnTo>
                      <a:pt x="115793" y="13940"/>
                    </a:lnTo>
                    <a:lnTo>
                      <a:pt x="115793" y="105912"/>
                    </a:lnTo>
                    <a:lnTo>
                      <a:pt x="115434" y="108727"/>
                    </a:lnTo>
                    <a:lnTo>
                      <a:pt x="114458" y="111030"/>
                    </a:lnTo>
                    <a:lnTo>
                      <a:pt x="113011" y="112584"/>
                    </a:lnTo>
                    <a:lnTo>
                      <a:pt x="111240" y="113155"/>
                    </a:lnTo>
                    <a:lnTo>
                      <a:pt x="118535" y="113155"/>
                    </a:lnTo>
                    <a:lnTo>
                      <a:pt x="119308" y="111331"/>
                    </a:lnTo>
                    <a:lnTo>
                      <a:pt x="119997" y="105912"/>
                    </a:lnTo>
                    <a:lnTo>
                      <a:pt x="119997" y="13940"/>
                    </a:lnTo>
                    <a:lnTo>
                      <a:pt x="119308" y="8516"/>
                    </a:lnTo>
                    <a:lnTo>
                      <a:pt x="118535" y="6692"/>
                    </a:ln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8288390" y="3818110"/>
                <a:ext cx="541020" cy="3321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80" y="0"/>
                    </a:moveTo>
                    <a:lnTo>
                      <a:pt x="6887" y="0"/>
                    </a:lnTo>
                    <a:lnTo>
                      <a:pt x="4208" y="880"/>
                    </a:lnTo>
                    <a:lnTo>
                      <a:pt x="2018" y="3284"/>
                    </a:lnTo>
                    <a:lnTo>
                      <a:pt x="541" y="6851"/>
                    </a:lnTo>
                    <a:lnTo>
                      <a:pt x="0" y="11219"/>
                    </a:lnTo>
                    <a:lnTo>
                      <a:pt x="0" y="108642"/>
                    </a:lnTo>
                    <a:lnTo>
                      <a:pt x="541" y="113010"/>
                    </a:lnTo>
                    <a:lnTo>
                      <a:pt x="2018" y="116575"/>
                    </a:lnTo>
                    <a:lnTo>
                      <a:pt x="4208" y="118977"/>
                    </a:lnTo>
                    <a:lnTo>
                      <a:pt x="6887" y="119857"/>
                    </a:lnTo>
                    <a:lnTo>
                      <a:pt x="112980" y="119857"/>
                    </a:lnTo>
                    <a:lnTo>
                      <a:pt x="115660" y="118977"/>
                    </a:lnTo>
                    <a:lnTo>
                      <a:pt x="117849" y="116575"/>
                    </a:lnTo>
                    <a:lnTo>
                      <a:pt x="119326" y="113010"/>
                    </a:lnTo>
                    <a:lnTo>
                      <a:pt x="119867" y="108642"/>
                    </a:lnTo>
                    <a:lnTo>
                      <a:pt x="119867" y="11219"/>
                    </a:lnTo>
                    <a:lnTo>
                      <a:pt x="119326" y="6851"/>
                    </a:lnTo>
                    <a:lnTo>
                      <a:pt x="117849" y="3284"/>
                    </a:lnTo>
                    <a:lnTo>
                      <a:pt x="115660" y="880"/>
                    </a:lnTo>
                    <a:lnTo>
                      <a:pt x="11298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6920087" y="3192239"/>
                <a:ext cx="1792625" cy="300534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6564081" y="3227097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5580" y="0"/>
                    </a:moveTo>
                    <a:lnTo>
                      <a:pt x="836" y="2121"/>
                    </a:lnTo>
                    <a:lnTo>
                      <a:pt x="578" y="26260"/>
                    </a:lnTo>
                    <a:lnTo>
                      <a:pt x="0" y="99839"/>
                    </a:lnTo>
                    <a:lnTo>
                      <a:pt x="8684" y="106496"/>
                    </a:lnTo>
                    <a:lnTo>
                      <a:pt x="24150" y="111169"/>
                    </a:lnTo>
                    <a:lnTo>
                      <a:pt x="30092" y="113026"/>
                    </a:lnTo>
                    <a:lnTo>
                      <a:pt x="33104" y="113910"/>
                    </a:lnTo>
                    <a:lnTo>
                      <a:pt x="52227" y="119759"/>
                    </a:lnTo>
                    <a:lnTo>
                      <a:pt x="72877" y="119254"/>
                    </a:lnTo>
                    <a:lnTo>
                      <a:pt x="88725" y="112926"/>
                    </a:lnTo>
                    <a:lnTo>
                      <a:pt x="90818" y="112029"/>
                    </a:lnTo>
                    <a:lnTo>
                      <a:pt x="108724" y="104791"/>
                    </a:lnTo>
                    <a:lnTo>
                      <a:pt x="116535" y="97881"/>
                    </a:lnTo>
                    <a:lnTo>
                      <a:pt x="116688" y="90795"/>
                    </a:lnTo>
                    <a:lnTo>
                      <a:pt x="118287" y="44879"/>
                    </a:lnTo>
                    <a:lnTo>
                      <a:pt x="118629" y="37855"/>
                    </a:lnTo>
                    <a:lnTo>
                      <a:pt x="110247" y="31098"/>
                    </a:lnTo>
                    <a:lnTo>
                      <a:pt x="95354" y="26260"/>
                    </a:lnTo>
                    <a:lnTo>
                      <a:pt x="15580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6702687" y="3226564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454" y="0"/>
                    </a:moveTo>
                    <a:lnTo>
                      <a:pt x="10707" y="31313"/>
                    </a:lnTo>
                    <a:lnTo>
                      <a:pt x="2177" y="38108"/>
                    </a:lnTo>
                    <a:lnTo>
                      <a:pt x="1881" y="45144"/>
                    </a:lnTo>
                    <a:lnTo>
                      <a:pt x="1523" y="57503"/>
                    </a:lnTo>
                    <a:lnTo>
                      <a:pt x="0" y="98159"/>
                    </a:lnTo>
                    <a:lnTo>
                      <a:pt x="7015" y="105068"/>
                    </a:lnTo>
                    <a:lnTo>
                      <a:pt x="19862" y="110576"/>
                    </a:lnTo>
                    <a:lnTo>
                      <a:pt x="23924" y="112255"/>
                    </a:lnTo>
                    <a:lnTo>
                      <a:pt x="30018" y="114908"/>
                    </a:lnTo>
                    <a:lnTo>
                      <a:pt x="40836" y="119544"/>
                    </a:lnTo>
                    <a:lnTo>
                      <a:pt x="60847" y="119961"/>
                    </a:lnTo>
                    <a:lnTo>
                      <a:pt x="73991" y="115932"/>
                    </a:lnTo>
                    <a:lnTo>
                      <a:pt x="79716" y="114088"/>
                    </a:lnTo>
                    <a:lnTo>
                      <a:pt x="82963" y="113153"/>
                    </a:lnTo>
                    <a:lnTo>
                      <a:pt x="88871" y="111359"/>
                    </a:lnTo>
                    <a:lnTo>
                      <a:pt x="104157" y="106584"/>
                    </a:lnTo>
                    <a:lnTo>
                      <a:pt x="112984" y="99902"/>
                    </a:lnTo>
                    <a:lnTo>
                      <a:pt x="113240" y="92929"/>
                    </a:lnTo>
                    <a:lnTo>
                      <a:pt x="118447" y="6150"/>
                    </a:lnTo>
                    <a:lnTo>
                      <a:pt x="118854" y="2058"/>
                    </a:lnTo>
                    <a:lnTo>
                      <a:pt x="104454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6580178" y="3214438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699" y="0"/>
                    </a:moveTo>
                    <a:lnTo>
                      <a:pt x="0" y="14901"/>
                    </a:lnTo>
                    <a:lnTo>
                      <a:pt x="22863" y="95417"/>
                    </a:lnTo>
                    <a:lnTo>
                      <a:pt x="27015" y="110203"/>
                    </a:lnTo>
                    <a:lnTo>
                      <a:pt x="32718" y="118451"/>
                    </a:lnTo>
                    <a:lnTo>
                      <a:pt x="88577" y="115159"/>
                    </a:lnTo>
                    <a:lnTo>
                      <a:pt x="94237" y="106488"/>
                    </a:lnTo>
                    <a:lnTo>
                      <a:pt x="119617" y="16450"/>
                    </a:lnTo>
                    <a:lnTo>
                      <a:pt x="118014" y="1277"/>
                    </a:lnTo>
                    <a:lnTo>
                      <a:pt x="4991" y="152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6701298" y="3364693"/>
                <a:ext cx="4000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6362" y="0"/>
                    </a:moveTo>
                    <a:lnTo>
                      <a:pt x="45751" y="554"/>
                    </a:lnTo>
                    <a:lnTo>
                      <a:pt x="34055" y="5203"/>
                    </a:lnTo>
                    <a:lnTo>
                      <a:pt x="29865" y="6934"/>
                    </a:lnTo>
                    <a:lnTo>
                      <a:pt x="27807" y="7730"/>
                    </a:lnTo>
                    <a:lnTo>
                      <a:pt x="23541" y="9498"/>
                    </a:lnTo>
                    <a:lnTo>
                      <a:pt x="9902" y="14992"/>
                    </a:lnTo>
                    <a:lnTo>
                      <a:pt x="2207" y="21915"/>
                    </a:lnTo>
                    <a:lnTo>
                      <a:pt x="1865" y="29026"/>
                    </a:lnTo>
                    <a:lnTo>
                      <a:pt x="1184" y="51956"/>
                    </a:lnTo>
                    <a:lnTo>
                      <a:pt x="0" y="81915"/>
                    </a:lnTo>
                    <a:lnTo>
                      <a:pt x="8495" y="88698"/>
                    </a:lnTo>
                    <a:lnTo>
                      <a:pt x="94325" y="116866"/>
                    </a:lnTo>
                    <a:lnTo>
                      <a:pt x="103048" y="119759"/>
                    </a:lnTo>
                    <a:lnTo>
                      <a:pt x="117831" y="117624"/>
                    </a:lnTo>
                    <a:lnTo>
                      <a:pt x="118353" y="51956"/>
                    </a:lnTo>
                    <a:lnTo>
                      <a:pt x="118668" y="19982"/>
                    </a:lnTo>
                    <a:lnTo>
                      <a:pt x="109945" y="13338"/>
                    </a:lnTo>
                    <a:lnTo>
                      <a:pt x="94667" y="8652"/>
                    </a:lnTo>
                    <a:lnTo>
                      <a:pt x="88611" y="6821"/>
                    </a:lnTo>
                    <a:lnTo>
                      <a:pt x="85599" y="5860"/>
                    </a:lnTo>
                    <a:lnTo>
                      <a:pt x="79390" y="4003"/>
                    </a:lnTo>
                    <a:lnTo>
                      <a:pt x="66362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6561370" y="3365032"/>
                <a:ext cx="41275" cy="1206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931" y="0"/>
                    </a:moveTo>
                    <a:lnTo>
                      <a:pt x="38879" y="5848"/>
                    </a:lnTo>
                    <a:lnTo>
                      <a:pt x="30090" y="8601"/>
                    </a:lnTo>
                    <a:lnTo>
                      <a:pt x="14804" y="13300"/>
                    </a:lnTo>
                    <a:lnTo>
                      <a:pt x="6018" y="20007"/>
                    </a:lnTo>
                    <a:lnTo>
                      <a:pt x="0" y="117485"/>
                    </a:lnTo>
                    <a:lnTo>
                      <a:pt x="14176" y="119557"/>
                    </a:lnTo>
                    <a:lnTo>
                      <a:pt x="22854" y="116727"/>
                    </a:lnTo>
                    <a:lnTo>
                      <a:pt x="108257" y="88483"/>
                    </a:lnTo>
                    <a:lnTo>
                      <a:pt x="116787" y="81700"/>
                    </a:lnTo>
                    <a:lnTo>
                      <a:pt x="116932" y="74690"/>
                    </a:lnTo>
                    <a:lnTo>
                      <a:pt x="118299" y="28887"/>
                    </a:lnTo>
                    <a:lnTo>
                      <a:pt x="118633" y="21751"/>
                    </a:lnTo>
                    <a:lnTo>
                      <a:pt x="111801" y="14892"/>
                    </a:lnTo>
                    <a:lnTo>
                      <a:pt x="98916" y="9422"/>
                    </a:lnTo>
                    <a:lnTo>
                      <a:pt x="88871" y="5115"/>
                    </a:lnTo>
                    <a:lnTo>
                      <a:pt x="77832" y="492"/>
                    </a:lnTo>
                    <a:lnTo>
                      <a:pt x="57931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6581668" y="3458923"/>
                <a:ext cx="143510" cy="393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6856" y="0"/>
                    </a:moveTo>
                    <a:lnTo>
                      <a:pt x="31104" y="3017"/>
                    </a:lnTo>
                    <a:lnTo>
                      <a:pt x="25390" y="11494"/>
                    </a:lnTo>
                    <a:lnTo>
                      <a:pt x="0" y="100992"/>
                    </a:lnTo>
                    <a:lnTo>
                      <a:pt x="1624" y="116089"/>
                    </a:lnTo>
                    <a:lnTo>
                      <a:pt x="114680" y="118216"/>
                    </a:lnTo>
                    <a:lnTo>
                      <a:pt x="117982" y="118216"/>
                    </a:lnTo>
                    <a:lnTo>
                      <a:pt x="119639" y="103546"/>
                    </a:lnTo>
                    <a:lnTo>
                      <a:pt x="117260" y="95262"/>
                    </a:lnTo>
                    <a:lnTo>
                      <a:pt x="92580" y="8281"/>
                    </a:lnTo>
                    <a:lnTo>
                      <a:pt x="86856" y="0"/>
                    </a:lnTo>
                    <a:close/>
                  </a:path>
                </a:pathLst>
              </a:custGeom>
              <a:solidFill>
                <a:srgbClr val="5A615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8" name="Shape 248"/>
            <p:cNvSpPr/>
            <p:nvPr/>
          </p:nvSpPr>
          <p:spPr>
            <a:xfrm>
              <a:off x="6455163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90" y="0"/>
                  </a:lnTo>
                  <a:lnTo>
                    <a:pt x="4209" y="1034"/>
                  </a:lnTo>
                  <a:lnTo>
                    <a:pt x="2018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7" y="119871"/>
                  </a:lnTo>
                  <a:lnTo>
                    <a:pt x="119867" y="13186"/>
                  </a:lnTo>
                  <a:lnTo>
                    <a:pt x="119326" y="8049"/>
                  </a:lnTo>
                  <a:lnTo>
                    <a:pt x="117849" y="3858"/>
                  </a:lnTo>
                  <a:lnTo>
                    <a:pt x="115660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F179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7066239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7686727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8285604" y="4215927"/>
              <a:ext cx="541020" cy="282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80" y="0"/>
                  </a:moveTo>
                  <a:lnTo>
                    <a:pt x="6887" y="0"/>
                  </a:lnTo>
                  <a:lnTo>
                    <a:pt x="4206" y="1034"/>
                  </a:lnTo>
                  <a:lnTo>
                    <a:pt x="2017" y="3858"/>
                  </a:lnTo>
                  <a:lnTo>
                    <a:pt x="541" y="8049"/>
                  </a:lnTo>
                  <a:lnTo>
                    <a:pt x="0" y="13186"/>
                  </a:lnTo>
                  <a:lnTo>
                    <a:pt x="0" y="119871"/>
                  </a:lnTo>
                  <a:lnTo>
                    <a:pt x="119864" y="119871"/>
                  </a:lnTo>
                  <a:lnTo>
                    <a:pt x="119864" y="13186"/>
                  </a:lnTo>
                  <a:lnTo>
                    <a:pt x="119323" y="8049"/>
                  </a:lnTo>
                  <a:lnTo>
                    <a:pt x="117847" y="3858"/>
                  </a:lnTo>
                  <a:lnTo>
                    <a:pt x="115659" y="1034"/>
                  </a:lnTo>
                  <a:lnTo>
                    <a:pt x="112980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0" y="5816"/>
            <a:ext cx="12188952" cy="68521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-508" y="0"/>
            <a:ext cx="12189460" cy="68522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4" y="0"/>
                </a:lnTo>
                <a:lnTo>
                  <a:pt x="119994" y="119998"/>
                </a:lnTo>
                <a:lnTo>
                  <a:pt x="0" y="1199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831850" y="102353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1DE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00C1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4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1DE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C1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9985870" y="6205156"/>
            <a:ext cx="1923548" cy="4410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6014306" y="4018657"/>
            <a:ext cx="6508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C1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“”</a:t>
            </a:r>
            <a:endParaRPr sz="4800">
              <a:solidFill>
                <a:srgbClr val="00C1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090245" y="4304691"/>
            <a:ext cx="255524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</a:path>
            </a:pathLst>
          </a:custGeom>
          <a:noFill/>
          <a:ln w="38100" cap="flat" cmpd="sng">
            <a:solidFill>
              <a:srgbClr val="00C1D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977896" y="4304691"/>
            <a:ext cx="2553335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38100" cap="flat" cmpd="sng">
            <a:solidFill>
              <a:srgbClr val="00C1D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811403" y="50881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1D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1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-11575" y="0"/>
            <a:ext cx="12192000" cy="603040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-1157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ubTitle" idx="1"/>
          </p:nvPr>
        </p:nvSpPr>
        <p:spPr>
          <a:xfrm>
            <a:off x="1470949" y="1552321"/>
            <a:ext cx="49552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0953941" y="6237558"/>
            <a:ext cx="1027934" cy="448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9316673" y="6302006"/>
            <a:ext cx="1374744" cy="3192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343518" y="6215217"/>
            <a:ext cx="5127665" cy="4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1470949" y="3234643"/>
            <a:ext cx="4955251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6">
            <a:alphaModFix/>
          </a:blip>
          <a:srcRect b="18888"/>
          <a:stretch/>
        </p:blipFill>
        <p:spPr>
          <a:xfrm>
            <a:off x="6806693" y="621301"/>
            <a:ext cx="4759624" cy="540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5540997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-6992" y="0"/>
            <a:ext cx="555498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5" y="120000"/>
                </a:moveTo>
                <a:lnTo>
                  <a:pt x="0" y="120000"/>
                </a:lnTo>
                <a:lnTo>
                  <a:pt x="0" y="0"/>
                </a:lnTo>
                <a:lnTo>
                  <a:pt x="119995" y="0"/>
                </a:lnTo>
                <a:lnTo>
                  <a:pt x="119995" y="120000"/>
                </a:lnTo>
                <a:close/>
              </a:path>
            </a:pathLst>
          </a:custGeom>
          <a:solidFill>
            <a:srgbClr val="002E6D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88988" y="558801"/>
            <a:ext cx="3932237" cy="35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2"/>
          </p:nvPr>
        </p:nvSpPr>
        <p:spPr>
          <a:xfrm>
            <a:off x="5926238" y="457201"/>
            <a:ext cx="5822066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788988" y="41145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838201" y="2055813"/>
            <a:ext cx="1739899" cy="17439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idx="3"/>
          </p:nvPr>
        </p:nvSpPr>
        <p:spPr>
          <a:xfrm>
            <a:off x="3032126" y="2055811"/>
            <a:ext cx="1739899" cy="17439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pic" idx="4"/>
          </p:nvPr>
        </p:nvSpPr>
        <p:spPr>
          <a:xfrm>
            <a:off x="5226051" y="2055812"/>
            <a:ext cx="1739899" cy="17439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5"/>
          </p:nvPr>
        </p:nvSpPr>
        <p:spPr>
          <a:xfrm>
            <a:off x="7419976" y="2055813"/>
            <a:ext cx="1739899" cy="17439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6"/>
          </p:nvPr>
        </p:nvSpPr>
        <p:spPr>
          <a:xfrm>
            <a:off x="9613901" y="2055811"/>
            <a:ext cx="1739899" cy="17439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8200" y="4015090"/>
            <a:ext cx="17399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7"/>
          </p:nvPr>
        </p:nvSpPr>
        <p:spPr>
          <a:xfrm>
            <a:off x="838200" y="4533598"/>
            <a:ext cx="17399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4400" y="6196360"/>
            <a:ext cx="1932844" cy="4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8"/>
          </p:nvPr>
        </p:nvSpPr>
        <p:spPr>
          <a:xfrm>
            <a:off x="3032125" y="4015090"/>
            <a:ext cx="17399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9"/>
          </p:nvPr>
        </p:nvSpPr>
        <p:spPr>
          <a:xfrm>
            <a:off x="3032125" y="4533598"/>
            <a:ext cx="17399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3"/>
          </p:nvPr>
        </p:nvSpPr>
        <p:spPr>
          <a:xfrm>
            <a:off x="5226050" y="4015090"/>
            <a:ext cx="17399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4"/>
          </p:nvPr>
        </p:nvSpPr>
        <p:spPr>
          <a:xfrm>
            <a:off x="5226050" y="4533598"/>
            <a:ext cx="17399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5"/>
          </p:nvPr>
        </p:nvSpPr>
        <p:spPr>
          <a:xfrm>
            <a:off x="7419975" y="4015090"/>
            <a:ext cx="17399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6"/>
          </p:nvPr>
        </p:nvSpPr>
        <p:spPr>
          <a:xfrm>
            <a:off x="7419975" y="4533598"/>
            <a:ext cx="17399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7"/>
          </p:nvPr>
        </p:nvSpPr>
        <p:spPr>
          <a:xfrm>
            <a:off x="9613900" y="4015090"/>
            <a:ext cx="17399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8"/>
          </p:nvPr>
        </p:nvSpPr>
        <p:spPr>
          <a:xfrm>
            <a:off x="9613900" y="4533598"/>
            <a:ext cx="17399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with Caption">
  <p:cSld name="3_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5540997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-6992" y="0"/>
            <a:ext cx="555498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5" y="120000"/>
                </a:moveTo>
                <a:lnTo>
                  <a:pt x="0" y="120000"/>
                </a:lnTo>
                <a:lnTo>
                  <a:pt x="0" y="0"/>
                </a:lnTo>
                <a:lnTo>
                  <a:pt x="119995" y="0"/>
                </a:lnTo>
                <a:lnTo>
                  <a:pt x="119995" y="120000"/>
                </a:lnTo>
                <a:close/>
              </a:path>
            </a:pathLst>
          </a:custGeom>
          <a:solidFill>
            <a:srgbClr val="002E6D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8988" y="558801"/>
            <a:ext cx="3932237" cy="35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88988" y="41145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5926238" y="1949449"/>
            <a:ext cx="5822066" cy="323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5540997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-6992" y="0"/>
            <a:ext cx="555498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5" y="120000"/>
                </a:moveTo>
                <a:lnTo>
                  <a:pt x="0" y="120000"/>
                </a:lnTo>
                <a:lnTo>
                  <a:pt x="0" y="0"/>
                </a:lnTo>
                <a:lnTo>
                  <a:pt x="119995" y="0"/>
                </a:lnTo>
                <a:lnTo>
                  <a:pt x="119995" y="120000"/>
                </a:lnTo>
                <a:close/>
              </a:path>
            </a:pathLst>
          </a:custGeom>
          <a:solidFill>
            <a:srgbClr val="002E6D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88988" y="558801"/>
            <a:ext cx="3932237" cy="35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88988" y="41145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5926238" y="1724024"/>
            <a:ext cx="5822066" cy="323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icture with Caption">
  <p:cSld name="5_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2928" y="367284"/>
            <a:ext cx="4360592" cy="61097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0" y="0"/>
            <a:ext cx="5544185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9989" y="120000"/>
                </a:lnTo>
                <a:lnTo>
                  <a:pt x="119989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00C1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7061200" y="977900"/>
            <a:ext cx="3581400" cy="483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65" y="1485900"/>
            <a:ext cx="3388369" cy="230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96595" y="3895787"/>
            <a:ext cx="4150995" cy="3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Access. The future of education.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1897698" y="5916840"/>
            <a:ext cx="1748789" cy="3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open</a:t>
            </a:r>
            <a:r>
              <a:rPr lang="en-US" sz="21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stax.org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icture with Caption">
  <p:cSld name="6_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5544185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9989" y="120000"/>
                </a:lnTo>
                <a:lnTo>
                  <a:pt x="119989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00C1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426720" y="528655"/>
            <a:ext cx="4690745" cy="55645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656" y="119988"/>
                </a:moveTo>
                <a:lnTo>
                  <a:pt x="2339" y="119988"/>
                </a:lnTo>
                <a:lnTo>
                  <a:pt x="1428" y="119833"/>
                </a:lnTo>
                <a:lnTo>
                  <a:pt x="685" y="119410"/>
                </a:lnTo>
                <a:lnTo>
                  <a:pt x="183" y="118784"/>
                </a:lnTo>
                <a:lnTo>
                  <a:pt x="0" y="118016"/>
                </a:lnTo>
                <a:lnTo>
                  <a:pt x="0" y="1971"/>
                </a:lnTo>
                <a:lnTo>
                  <a:pt x="183" y="1204"/>
                </a:lnTo>
                <a:lnTo>
                  <a:pt x="685" y="577"/>
                </a:lnTo>
                <a:lnTo>
                  <a:pt x="1428" y="154"/>
                </a:lnTo>
                <a:lnTo>
                  <a:pt x="2339" y="0"/>
                </a:lnTo>
                <a:lnTo>
                  <a:pt x="117656" y="0"/>
                </a:lnTo>
                <a:lnTo>
                  <a:pt x="118566" y="154"/>
                </a:lnTo>
                <a:lnTo>
                  <a:pt x="119310" y="577"/>
                </a:lnTo>
                <a:lnTo>
                  <a:pt x="119811" y="1204"/>
                </a:lnTo>
                <a:lnTo>
                  <a:pt x="119995" y="1971"/>
                </a:lnTo>
                <a:lnTo>
                  <a:pt x="119995" y="118016"/>
                </a:lnTo>
                <a:lnTo>
                  <a:pt x="119811" y="118784"/>
                </a:lnTo>
                <a:lnTo>
                  <a:pt x="119310" y="119410"/>
                </a:lnTo>
                <a:lnTo>
                  <a:pt x="118566" y="119833"/>
                </a:lnTo>
                <a:lnTo>
                  <a:pt x="117656" y="119988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6007100" y="596901"/>
            <a:ext cx="5348288" cy="526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011997" y="5380570"/>
            <a:ext cx="1520190" cy="982551"/>
            <a:chOff x="2099259" y="5380570"/>
            <a:chExt cx="1520190" cy="982551"/>
          </a:xfrm>
        </p:grpSpPr>
        <p:sp>
          <p:nvSpPr>
            <p:cNvPr id="81" name="Shape 81"/>
            <p:cNvSpPr/>
            <p:nvPr/>
          </p:nvSpPr>
          <p:spPr>
            <a:xfrm>
              <a:off x="2099259" y="5380570"/>
              <a:ext cx="1520190" cy="9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6" y="119999"/>
                  </a:moveTo>
                  <a:lnTo>
                    <a:pt x="0" y="119999"/>
                  </a:lnTo>
                  <a:lnTo>
                    <a:pt x="0" y="0"/>
                  </a:lnTo>
                  <a:lnTo>
                    <a:pt x="119966" y="0"/>
                  </a:lnTo>
                  <a:lnTo>
                    <a:pt x="119966" y="119999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Shape 8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1325" y="5767148"/>
              <a:ext cx="874591" cy="5959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2"/>
          </p:nvPr>
        </p:nvSpPr>
        <p:spPr>
          <a:xfrm>
            <a:off x="838201" y="1932252"/>
            <a:ext cx="2006599" cy="2011272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838200" y="4015090"/>
            <a:ext cx="2006600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838200" y="4533598"/>
            <a:ext cx="2006600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4400" y="6196360"/>
            <a:ext cx="1932844" cy="4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body" idx="4"/>
          </p:nvPr>
        </p:nvSpPr>
        <p:spPr>
          <a:xfrm>
            <a:off x="3649707" y="4015090"/>
            <a:ext cx="2006598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5"/>
          </p:nvPr>
        </p:nvSpPr>
        <p:spPr>
          <a:xfrm>
            <a:off x="3649707" y="4533598"/>
            <a:ext cx="2006598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6"/>
          </p:nvPr>
        </p:nvSpPr>
        <p:spPr>
          <a:xfrm>
            <a:off x="6461210" y="4015090"/>
            <a:ext cx="2006599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7"/>
          </p:nvPr>
        </p:nvSpPr>
        <p:spPr>
          <a:xfrm>
            <a:off x="6493262" y="4533598"/>
            <a:ext cx="1974547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8"/>
          </p:nvPr>
        </p:nvSpPr>
        <p:spPr>
          <a:xfrm>
            <a:off x="9272715" y="4015090"/>
            <a:ext cx="2006599" cy="51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9"/>
          </p:nvPr>
        </p:nvSpPr>
        <p:spPr>
          <a:xfrm>
            <a:off x="9272715" y="4533598"/>
            <a:ext cx="2006599" cy="17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13"/>
          </p:nvPr>
        </p:nvSpPr>
        <p:spPr>
          <a:xfrm>
            <a:off x="9272716" y="1932252"/>
            <a:ext cx="2006599" cy="2011272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idx="14"/>
          </p:nvPr>
        </p:nvSpPr>
        <p:spPr>
          <a:xfrm>
            <a:off x="6461211" y="1932252"/>
            <a:ext cx="2006599" cy="2011272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idx="15"/>
          </p:nvPr>
        </p:nvSpPr>
        <p:spPr>
          <a:xfrm>
            <a:off x="3649706" y="1932252"/>
            <a:ext cx="2006599" cy="2011272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003"/>
              <a:buFont typeface="Arial"/>
              <a:buNone/>
              <a:defRPr sz="1003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icture with Caption">
  <p:cSld name="7_Pictur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6184"/>
            <a:ext cx="5528360" cy="684009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6184"/>
            <a:ext cx="5528945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87" y="0"/>
                </a:lnTo>
                <a:lnTo>
                  <a:pt x="119987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9877">
              <a:alpha val="8588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88988" y="1371600"/>
            <a:ext cx="3932237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88988" y="3352800"/>
            <a:ext cx="3932237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9972106" y="6196361"/>
            <a:ext cx="1923550" cy="441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5926238" y="1724024"/>
            <a:ext cx="5822066" cy="323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659"/>
              </a:buClr>
              <a:buSzPts val="5500"/>
              <a:buFont typeface="Helvetica Neue"/>
              <a:buNone/>
              <a:defRPr sz="5500" b="1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56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6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ctrTitle"/>
          </p:nvPr>
        </p:nvSpPr>
        <p:spPr>
          <a:xfrm>
            <a:off x="-11575" y="861551"/>
            <a:ext cx="64631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dirty="0" err="1"/>
              <a:t>OpenStax.org</a:t>
            </a:r>
            <a:endParaRPr sz="66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-11575" y="3265026"/>
            <a:ext cx="64631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chemeClr val="lt1"/>
                </a:solidFill>
                <a:sym typeface="Helvetica Neue"/>
              </a:rPr>
              <a:t>David Harris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800" dirty="0" smtClean="0"/>
              <a:t>Editor in Chief</a:t>
            </a:r>
            <a:endParaRPr sz="2800" b="0" i="0" u="none" strike="noStrike" cap="none" dirty="0">
              <a:solidFill>
                <a:schemeClr val="lt1"/>
              </a:solidFill>
              <a:sym typeface="Helvetica Neue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343518" y="6215217"/>
            <a:ext cx="5127665" cy="4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989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40" y="558801"/>
            <a:ext cx="4790668" cy="3555699"/>
          </a:xfrm>
        </p:spPr>
        <p:txBody>
          <a:bodyPr/>
          <a:lstStyle/>
          <a:p>
            <a:r>
              <a:rPr lang="en-US" dirty="0" smtClean="0"/>
              <a:t>Our Background</a:t>
            </a:r>
            <a:endParaRPr lang="en-US" dirty="0"/>
          </a:p>
        </p:txBody>
      </p:sp>
      <p:pic>
        <p:nvPicPr>
          <p:cNvPr id="5" name="Picture Placeholder 4" descr="Screen Shot 2018-05-22 at 6.54.42 PM.png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r="45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6" y="558801"/>
            <a:ext cx="4662714" cy="3555699"/>
          </a:xfrm>
        </p:spPr>
        <p:txBody>
          <a:bodyPr/>
          <a:lstStyle/>
          <a:p>
            <a:r>
              <a:rPr lang="en-US" sz="4800" dirty="0" smtClean="0"/>
              <a:t>Editor in Chief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85" y="4422625"/>
            <a:ext cx="5110563" cy="1067100"/>
          </a:xfrm>
        </p:spPr>
        <p:txBody>
          <a:bodyPr/>
          <a:lstStyle/>
          <a:p>
            <a:r>
              <a:rPr lang="en-US" dirty="0" smtClean="0"/>
              <a:t>Previous, President of </a:t>
            </a:r>
            <a:r>
              <a:rPr lang="en-US" dirty="0" err="1" smtClean="0"/>
              <a:t>WebAssign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28600" indent="0"/>
            <a:endParaRPr lang="en-US" dirty="0" smtClean="0"/>
          </a:p>
          <a:p>
            <a:pPr marL="228600" indent="0"/>
            <a:endParaRPr lang="en-US" dirty="0"/>
          </a:p>
        </p:txBody>
      </p:sp>
      <p:pic>
        <p:nvPicPr>
          <p:cNvPr id="5" name="Picture 4" descr="no-68481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2" y="1144309"/>
            <a:ext cx="540131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6" y="558801"/>
            <a:ext cx="4662714" cy="3555699"/>
          </a:xfrm>
        </p:spPr>
        <p:txBody>
          <a:bodyPr/>
          <a:lstStyle/>
          <a:p>
            <a:r>
              <a:rPr lang="en-US" sz="4800" dirty="0" smtClean="0"/>
              <a:t>What does Open Mean?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5-22 at 7.0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93" y="1488011"/>
            <a:ext cx="6515407" cy="41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9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59" y="558801"/>
            <a:ext cx="5333999" cy="3555699"/>
          </a:xfrm>
        </p:spPr>
        <p:txBody>
          <a:bodyPr/>
          <a:lstStyle/>
          <a:p>
            <a:r>
              <a:rPr lang="en-US" sz="3200" dirty="0" smtClean="0"/>
              <a:t>What do the previous 3 slides have to do with assessments? </a:t>
            </a:r>
            <a:endParaRPr lang="en-US" sz="3200" dirty="0"/>
          </a:p>
        </p:txBody>
      </p:sp>
      <p:pic>
        <p:nvPicPr>
          <p:cNvPr id="5" name="Picture Placeholder 4" descr="Screen Shot 2018-05-22 at 6.54.42 PM.png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r="4517"/>
          <a:stretch>
            <a:fillRect/>
          </a:stretch>
        </p:blipFill>
        <p:spPr>
          <a:xfrm>
            <a:off x="5809156" y="1417948"/>
            <a:ext cx="1399957" cy="1299394"/>
          </a:xfrm>
        </p:spPr>
      </p:pic>
      <p:pic>
        <p:nvPicPr>
          <p:cNvPr id="6" name="Picture 5" descr="no-68481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39" y="2814577"/>
            <a:ext cx="1271774" cy="1033321"/>
          </a:xfrm>
          <a:prstGeom prst="rect">
            <a:avLst/>
          </a:prstGeom>
        </p:spPr>
      </p:pic>
      <p:pic>
        <p:nvPicPr>
          <p:cNvPr id="7" name="Picture Placeholder 4" descr="Screen Shot 2018-05-22 at 6.5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r="4517"/>
          <a:stretch>
            <a:fillRect/>
          </a:stretch>
        </p:blipFill>
        <p:spPr>
          <a:xfrm>
            <a:off x="5937339" y="966441"/>
            <a:ext cx="1271774" cy="118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8-05-22 at 7.01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39" y="4726316"/>
            <a:ext cx="1271773" cy="1180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94656" y="1232334"/>
            <a:ext cx="44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 smtClean="0"/>
              <a:t>Apply the attributes of openness to spur innovation at scale for everyone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594656" y="3032037"/>
            <a:ext cx="496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2. We need focus, organization, and rigor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594656" y="5083237"/>
            <a:ext cx="427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3. We need have an opportunity to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rethink the creation, distribution,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and improvement of assessments.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496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41469</TotalTime>
  <Words>78</Words>
  <Application>Microsoft Macintosh PowerPoint</Application>
  <PresentationFormat>Custom</PresentationFormat>
  <Paragraphs>13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OpenStax.org</vt:lpstr>
      <vt:lpstr>Our Background</vt:lpstr>
      <vt:lpstr>Editor in Chief</vt:lpstr>
      <vt:lpstr>What does Open Mean?</vt:lpstr>
      <vt:lpstr>What do the previous 3 slides have to do with assessments?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OpenStax.org</dc:title>
  <cp:lastModifiedBy>David Harris</cp:lastModifiedBy>
  <cp:revision>30</cp:revision>
  <dcterms:modified xsi:type="dcterms:W3CDTF">2018-05-23T02:15:00Z</dcterms:modified>
</cp:coreProperties>
</file>